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0.4578059071729958</c:v>
                </c:pt>
                <c:pt idx="1">
                  <c:v>0.53797468354430378</c:v>
                </c:pt>
                <c:pt idx="2">
                  <c:v>0</c:v>
                </c:pt>
                <c:pt idx="3">
                  <c:v>4.2194092827004207E-3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0.8447058823529412</c:v>
                </c:pt>
                <c:pt idx="1">
                  <c:v>0.1552941176470588</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2.7426160337552751E-2</c:v>
                </c:pt>
                <c:pt idx="1">
                  <c:v>5.2742616033755282E-2</c:v>
                </c:pt>
                <c:pt idx="2">
                  <c:v>0.18143459915611809</c:v>
                </c:pt>
                <c:pt idx="3">
                  <c:v>0.73839662447257381</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0.95147679324894507</c:v>
                </c:pt>
                <c:pt idx="1">
                  <c:v>8.4388185654008432E-3</c:v>
                </c:pt>
                <c:pt idx="2">
                  <c:v>4.2194092827004207E-3</c:v>
                </c:pt>
                <c:pt idx="3">
                  <c:v>4.2194092827004207E-3</c:v>
                </c:pt>
                <c:pt idx="4">
                  <c:v>4.2194092827004207E-3</c:v>
                </c:pt>
                <c:pt idx="5">
                  <c:v>2.7426160337552751E-2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0.27429805615550762</c:v>
                </c:pt>
                <c:pt idx="1">
                  <c:v>0</c:v>
                </c:pt>
                <c:pt idx="2">
                  <c:v>0.68682505399568039</c:v>
                </c:pt>
                <c:pt idx="3">
                  <c:v>0</c:v>
                </c:pt>
                <c:pt idx="4">
                  <c:v>6.4794816414686816E-3</c:v>
                </c:pt>
                <c:pt idx="5">
                  <c:v>0</c:v>
                </c:pt>
                <c:pt idx="6">
                  <c:v>0</c:v>
                </c:pt>
                <c:pt idx="7">
                  <c:v>1.7278617710583161E-2</c:v>
                </c:pt>
                <c:pt idx="8">
                  <c:v>1.511879049676026E-2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38</c:v>
                </c:pt>
                <c:pt idx="4" formatCode="0">
                  <c:v>6</c:v>
                </c:pt>
                <c:pt idx="5" formatCode="0">
                  <c:v>6</c:v>
                </c:pt>
                <c:pt idx="6" formatCode="0">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42</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4.5559710034852454</c:v>
                </c:pt>
                <c:pt idx="1">
                  <c:v>6.6420407590747503</c:v>
                </c:pt>
                <c:pt idx="2">
                  <c:v>5.9786998552714792</c:v>
                </c:pt>
                <c:pt idx="3" formatCode="General">
                  <c:v>5.915008606111412</c:v>
                </c:pt>
                <c:pt idx="4">
                  <c:v>6.7777687497100034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6.3007860953062638</c:v>
                </c:pt>
                <c:pt idx="1">
                  <c:v>7.689499552812527</c:v>
                </c:pt>
                <c:pt idx="2">
                  <c:v>6.9467437999047208</c:v>
                </c:pt>
                <c:pt idx="3" formatCode="General">
                  <c:v>6.7802757958390529</c:v>
                </c:pt>
                <c:pt idx="4">
                  <c:v>7.6397934948219302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9.3291127867228862</c:v>
                </c:pt>
                <c:pt idx="1">
                  <c:v>6.7517210173778004</c:v>
                </c:pt>
                <c:pt idx="2">
                  <c:v>8.237221541376833</c:v>
                </c:pt>
                <c:pt idx="3">
                  <c:v>8.9757081818783515</c:v>
                </c:pt>
                <c:pt idx="4">
                  <c:v>8.9101412280169718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9.1125653313527284</c:v>
                </c:pt>
                <c:pt idx="1">
                  <c:v>6.5806743221252262</c:v>
                </c:pt>
                <c:pt idx="2">
                  <c:v>8.2027226053960973</c:v>
                </c:pt>
                <c:pt idx="3">
                  <c:v>8.9782665939633279</c:v>
                </c:pt>
                <c:pt idx="4">
                  <c:v>8.9278934581560083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East and North Hertfordshire Teaching NHS Trust</c:v>
                </c:pt>
                <c:pt idx="3">
                  <c:v>Milton Keynes University Hospital NHS Foundation Trust</c:v>
                </c:pt>
                <c:pt idx="4">
                  <c:v>The Queen Elizabeth Hospital, King's Lynn, NHS Foundation Trust</c:v>
                </c:pt>
              </c:strCache>
            </c:strRef>
          </c:cat>
          <c:val>
            <c:numRef>
              <c:f>Sheet1!$B$2:$B$6</c:f>
              <c:numCache>
                <c:formatCode>0.0</c:formatCode>
                <c:ptCount val="5"/>
                <c:pt idx="0">
                  <c:v>6.0229592739177802</c:v>
                </c:pt>
                <c:pt idx="1">
                  <c:v>6.3188875492437804</c:v>
                </c:pt>
                <c:pt idx="2">
                  <c:v>6.3320771709867669</c:v>
                </c:pt>
                <c:pt idx="3">
                  <c:v>6.3561137031596369</c:v>
                </c:pt>
                <c:pt idx="4">
                  <c:v>6.421751865155727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East and North Hertfordshire Teaching NHS Trust</c:v>
                </c:pt>
                <c:pt idx="3">
                  <c:v>Milton Keynes University Hospital NHS Foundation Trust</c:v>
                </c:pt>
                <c:pt idx="4">
                  <c:v>The Queen Elizabeth Hospital, King's Lynn,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West Suffolk NHS Foundation Trust</c:v>
                </c:pt>
                <c:pt idx="2">
                  <c:v>Norfolk And Norwich University Hospitals NHS Foundation Trust</c:v>
                </c:pt>
                <c:pt idx="3">
                  <c:v>North West Anglia NHS Foundation Trust</c:v>
                </c:pt>
                <c:pt idx="4">
                  <c:v>Cambridge University Hospitals NHS Foundation Trust</c:v>
                </c:pt>
              </c:strCache>
            </c:strRef>
          </c:cat>
          <c:val>
            <c:numRef>
              <c:f>Sheet1!$B$2:$B$6</c:f>
              <c:numCache>
                <c:formatCode>0.0</c:formatCode>
                <c:ptCount val="5"/>
                <c:pt idx="0">
                  <c:v>8.6735349263790198</c:v>
                </c:pt>
                <c:pt idx="1">
                  <c:v>7.2816349018662407</c:v>
                </c:pt>
                <c:pt idx="2">
                  <c:v>7.2355843099582851</c:v>
                </c:pt>
                <c:pt idx="3">
                  <c:v>7.1193290327076371</c:v>
                </c:pt>
                <c:pt idx="4">
                  <c:v>7.0771692354392188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West Suffolk NHS Foundation Trust</c:v>
                </c:pt>
                <c:pt idx="2">
                  <c:v>Norfolk And Norwich University Hospitals NHS Foundation Trust</c:v>
                </c:pt>
                <c:pt idx="3">
                  <c:v>North West Anglia NHS Foundation Trust</c:v>
                </c:pt>
                <c:pt idx="4">
                  <c:v>Cambridge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6.421751865155727</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0.27807114329596594</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0.16215288658403182</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1.6928530414426533</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0.16215288658403182</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0.5816256640007369</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0.81396908873552398</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6.4861455129460799</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0.3094712224445475</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0.15392063823165447</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1.6069095411151935</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0.15392063823165536</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0.55209743903331265</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7.1547149773811825E-2</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6.8004102272496221</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0.30232242063104842</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0.20149768439042326</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2.103607126890136</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0.20149768439042237</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0.72275139189369852</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0.47019882724843676</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5.9786998552714792</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East and North Hertfordshire Teaching NHS Trust</c:v>
                </c:pt>
                <c:pt idx="1">
                  <c:v>The Princess Alexandra Hospital NHS Trust</c:v>
                </c:pt>
                <c:pt idx="2">
                  <c:v>West Hertfordshire Teaching Hospitals NHS Trust</c:v>
                </c:pt>
                <c:pt idx="3">
                  <c:v>Mid and South Essex NHS Foundation Trust</c:v>
                </c:pt>
                <c:pt idx="4">
                  <c:v>Bedfordshire Hospitals NHS Foundation Trust</c:v>
                </c:pt>
              </c:strCache>
            </c:strRef>
          </c:cat>
          <c:val>
            <c:numRef>
              <c:f>Sheet1!$B$2:$B$6</c:f>
              <c:numCache>
                <c:formatCode>0.0</c:formatCode>
                <c:ptCount val="5"/>
                <c:pt idx="0">
                  <c:v>7.0845471645143174</c:v>
                </c:pt>
                <c:pt idx="1">
                  <c:v>7.1161227274899259</c:v>
                </c:pt>
                <c:pt idx="2">
                  <c:v>7.1954415357572081</c:v>
                </c:pt>
                <c:pt idx="3">
                  <c:v>7.1965549220439406</c:v>
                </c:pt>
                <c:pt idx="4">
                  <c:v>7.2098369039402774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East and North Hertfordshire Teaching NHS Trust</c:v>
                </c:pt>
                <c:pt idx="1">
                  <c:v>The Princess Alexandra Hospital NHS Trust</c:v>
                </c:pt>
                <c:pt idx="2">
                  <c:v>West Hertfordshire Teaching Hospitals NHS Trust</c:v>
                </c:pt>
                <c:pt idx="3">
                  <c:v>Mid and South Essex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The Queen Elizabeth Hospital, King's Lynn, NHS Foundation Trust</c:v>
                </c:pt>
                <c:pt idx="3">
                  <c:v>West Suffolk NHS Foundation Trust</c:v>
                </c:pt>
                <c:pt idx="4">
                  <c:v>Cambridge University Hospitals NHS Foundation Trust</c:v>
                </c:pt>
              </c:strCache>
            </c:strRef>
          </c:cat>
          <c:val>
            <c:numRef>
              <c:f>Sheet1!$B$2:$B$6</c:f>
              <c:numCache>
                <c:formatCode>0.0</c:formatCode>
                <c:ptCount val="5"/>
                <c:pt idx="0">
                  <c:v>9.0092336492297651</c:v>
                </c:pt>
                <c:pt idx="1">
                  <c:v>7.5840727922000468</c:v>
                </c:pt>
                <c:pt idx="2">
                  <c:v>7.5724719227644739</c:v>
                </c:pt>
                <c:pt idx="3">
                  <c:v>7.4129114621975418</c:v>
                </c:pt>
                <c:pt idx="4">
                  <c:v>7.4103290280309499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The Queen Elizabeth Hospital, King's Lynn, NHS Foundation Trust</c:v>
                </c:pt>
                <c:pt idx="3">
                  <c:v>West Suffolk NHS Foundation Trust</c:v>
                </c:pt>
                <c:pt idx="4">
                  <c:v>Cambridge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7.5724719227644739</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0.23404343640807701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0.12646023041486298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1.320226794534419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0.12646023041486298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0.45359979112437188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1.5908948562255816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3.8211285330188098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0.14654949065205081</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0.19543703577725147</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5.4486384384627939E-2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0.56883009279597019</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5.4486384384627939E-2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0.19543703577725147</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6.4300496057327905E-3</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9.3291127867228862</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0.10319098967687435</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0.28357446094331884</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7.9058439559180016E-2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0.82535884916308166</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7.9058439559180016E-2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0.28357446094332062</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0.40571403842402809</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8.2791063692330695</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0.24422040548148871</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9.8171214325134315E-2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1.0248934955980573</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9.8171214325134315E-2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0.35213001088343532</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0.29641064721563914</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8.3436216022173006</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0.40182418754912685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0.13533432039994509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1.4128710300935357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0.13533432039994509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0.48543023576650857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1.7328034106209778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6.7517210173778004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0.16484630034308267</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0.23804408186624926</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6.6364910281555112E-2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0.69284021137037399</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6.6364910281555112E-2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0.23804408186624926</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0.31125245113146249</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8.9101412280169718</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East and North Hertfordshire Teaching NHS Trust</c:v>
                </c:pt>
                <c:pt idx="2">
                  <c:v>Mid and South Essex NHS Foundation Trust</c:v>
                </c:pt>
                <c:pt idx="3">
                  <c:v>The Queen Elizabeth Hospital, King's Lynn, NHS Foundation Trust</c:v>
                </c:pt>
                <c:pt idx="4">
                  <c:v>West Hertfordshire Teaching Hospitals NHS Trust</c:v>
                </c:pt>
              </c:strCache>
            </c:strRef>
          </c:cat>
          <c:val>
            <c:numRef>
              <c:f>Sheet1!$B$2:$B$6</c:f>
              <c:numCache>
                <c:formatCode>0.0</c:formatCode>
                <c:ptCount val="5"/>
                <c:pt idx="0">
                  <c:v>7.4865370245645098</c:v>
                </c:pt>
                <c:pt idx="1">
                  <c:v>7.6432652598604651</c:v>
                </c:pt>
                <c:pt idx="2">
                  <c:v>7.705822115318699</c:v>
                </c:pt>
                <c:pt idx="3">
                  <c:v>7.7517815106461283</c:v>
                </c:pt>
                <c:pt idx="4">
                  <c:v>7.768924482608182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East and North Hertfordshire Teaching NHS Trust</c:v>
                </c:pt>
                <c:pt idx="2">
                  <c:v>Mid and South Essex NHS Foundation Trust</c:v>
                </c:pt>
                <c:pt idx="3">
                  <c:v>The Queen Elizabeth Hospital, King's Lynn, NHS Foundation Trust</c:v>
                </c:pt>
                <c:pt idx="4">
                  <c:v>West Hertfordshire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Milton Keynes University Hospital NHS Foundation Trust</c:v>
                </c:pt>
              </c:strCache>
            </c:strRef>
          </c:cat>
          <c:val>
            <c:numRef>
              <c:f>Sheet1!$B$2:$B$6</c:f>
              <c:numCache>
                <c:formatCode>0.0</c:formatCode>
                <c:ptCount val="5"/>
                <c:pt idx="0">
                  <c:v>9.1472308502282988</c:v>
                </c:pt>
                <c:pt idx="1">
                  <c:v>8.2954968445916784</c:v>
                </c:pt>
                <c:pt idx="2">
                  <c:v>8.132439849009355</c:v>
                </c:pt>
                <c:pt idx="3">
                  <c:v>8.1168510575170476</c:v>
                </c:pt>
                <c:pt idx="4">
                  <c:v>7.8627337918668054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Milton Keynes University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7.7517815106461283</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0.13879581261975815</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6.7996961844718484E-2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0.70987859724619184</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6.7996961844718484E-2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0.14009295542757982</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8.9618791060839449</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0.46153755895724835</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0.17727991191415882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1.8507770314347365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0.17727991191415882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0.63588474219131186</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0.55432828673023238</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6.318189863258751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0.43524488141031537</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0.12844719384608094</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1.3409704097646573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0.12844719384608005</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0.46072682382402164</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0.10213819479181652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7.7016961710276384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1.4084639468950222E-2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0.31770173067526386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8.8572867207027173E-2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0.92468811872189605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8.8572867207027173E-2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0.31770173067526386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0.33686740751002198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8.237221541376833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0.15912244968886924</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0.39933422618273173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0.11133139662703861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1.16228392450153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0.11133139662703861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0.39933422618273084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0.29569112721947377</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7.5399208714834796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The Princess Alexandra Hospital NHS Trust</c:v>
                </c:pt>
                <c:pt idx="2">
                  <c:v>The Queen Elizabeth Hospital, King's Lynn, NHS Foundation Trust</c:v>
                </c:pt>
                <c:pt idx="3">
                  <c:v>North West Anglia NHS Foundation Trust</c:v>
                </c:pt>
                <c:pt idx="4">
                  <c:v>Mid and South Essex NHS Foundation Trust</c:v>
                </c:pt>
              </c:strCache>
            </c:strRef>
          </c:cat>
          <c:val>
            <c:numRef>
              <c:f>Sheet1!$B$2:$B$6</c:f>
              <c:numCache>
                <c:formatCode>0.0</c:formatCode>
                <c:ptCount val="5"/>
                <c:pt idx="0">
                  <c:v>8.3204226892708402</c:v>
                </c:pt>
                <c:pt idx="1">
                  <c:v>8.3505376163342255</c:v>
                </c:pt>
                <c:pt idx="2">
                  <c:v>8.477063980640521</c:v>
                </c:pt>
                <c:pt idx="3">
                  <c:v>8.4811991444573778</c:v>
                </c:pt>
                <c:pt idx="4">
                  <c:v>8.5208963158865298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The Princess Alexandra Hospital NHS Trust</c:v>
                </c:pt>
                <c:pt idx="2">
                  <c:v>The Queen Elizabeth Hospital, King's Lynn, NHS Foundation Trust</c:v>
                </c:pt>
                <c:pt idx="3">
                  <c:v>North West Anglia NHS Foundation Trust</c:v>
                </c:pt>
                <c:pt idx="4">
                  <c:v>Mid and South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Cambridge University Hospitals NHS Foundation Trust</c:v>
                </c:pt>
                <c:pt idx="3">
                  <c:v>West Suffolk NHS Foundation Trust</c:v>
                </c:pt>
                <c:pt idx="4">
                  <c:v>James Paget University Hospitals NHS Foundation Trust</c:v>
                </c:pt>
              </c:strCache>
            </c:strRef>
          </c:cat>
          <c:val>
            <c:numRef>
              <c:f>Sheet1!$B$2:$B$6</c:f>
              <c:numCache>
                <c:formatCode>0.0</c:formatCode>
                <c:ptCount val="5"/>
                <c:pt idx="0">
                  <c:v>9.4685086408040089</c:v>
                </c:pt>
                <c:pt idx="1">
                  <c:v>8.9857007261976491</c:v>
                </c:pt>
                <c:pt idx="2">
                  <c:v>8.9013741880910136</c:v>
                </c:pt>
                <c:pt idx="3">
                  <c:v>8.8369075355068265</c:v>
                </c:pt>
                <c:pt idx="4">
                  <c:v>8.8356050025333523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Cambridge University Hospitals NHS Foundation Trust</c:v>
                </c:pt>
                <c:pt idx="3">
                  <c:v>West Suffolk NHS Foundation Trust</c:v>
                </c:pt>
                <c:pt idx="4">
                  <c:v>James Paget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8.477063980640521</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8.6788104857529191E-3</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0.24662238431994155</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6.8756476869740624E-2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0.71780782593410919</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6.8756476869740624E-2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0.24662238431994155</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0.2331747833762492</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8.5346503914199818</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7.5475148812728321E-2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6.448857204223124E-2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0.67325150738781403</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6.448857204223124E-2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0.23131385030931462</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0.10306072698998747</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8.5918934080850367</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4.3257504913530198E-2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0.25260328463906134</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7.0423907162355803E-2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0.73521556070657823</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7.0423907162355803E-2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0.25260328463906134</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0.13184026927036996</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8.3046481424165464</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Mid and South Essex NHS Foundation Trust</c:v>
                </c:pt>
                <c:pt idx="2">
                  <c:v>The Princess Alexandra Hospital NHS Trust</c:v>
                </c:pt>
                <c:pt idx="3">
                  <c:v>The Queen Elizabeth Hospital, King's Lynn, NHS Foundation Trust</c:v>
                </c:pt>
                <c:pt idx="4">
                  <c:v>West Hertfordshire Teaching Hospitals NHS Trust</c:v>
                </c:pt>
              </c:strCache>
            </c:strRef>
          </c:cat>
          <c:val>
            <c:numRef>
              <c:f>Sheet1!$B$2:$B$6</c:f>
              <c:numCache>
                <c:formatCode>0.0</c:formatCode>
                <c:ptCount val="5"/>
                <c:pt idx="0">
                  <c:v>8.0602685021137432</c:v>
                </c:pt>
                <c:pt idx="1">
                  <c:v>8.0763012166574413</c:v>
                </c:pt>
                <c:pt idx="2">
                  <c:v>8.0863681582075309</c:v>
                </c:pt>
                <c:pt idx="3">
                  <c:v>8.0904617708639091</c:v>
                </c:pt>
                <c:pt idx="4">
                  <c:v>8.1042366515413402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Mid and South Essex NHS Foundation Trust</c:v>
                </c:pt>
                <c:pt idx="2">
                  <c:v>The Princess Alexandra Hospital NHS Trust</c:v>
                </c:pt>
                <c:pt idx="3">
                  <c:v>The Queen Elizabeth Hospital, King's Lynn, NHS Foundation Trust</c:v>
                </c:pt>
                <c:pt idx="4">
                  <c:v>West Hertfordshire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Sheet1!$B$2:$B$6</c:f>
              <c:numCache>
                <c:formatCode>0.0</c:formatCode>
                <c:ptCount val="5"/>
                <c:pt idx="0">
                  <c:v>9.3470849890882022</c:v>
                </c:pt>
                <c:pt idx="1">
                  <c:v>8.5431460739890372</c:v>
                </c:pt>
                <c:pt idx="2">
                  <c:v>8.5423098580846197</c:v>
                </c:pt>
                <c:pt idx="3">
                  <c:v>8.5248068452536305</c:v>
                </c:pt>
                <c:pt idx="4">
                  <c:v>8.4466071080627678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8.0904617708639091</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0.29293848042464976</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0.10366755117992721</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1.0822744695507263</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0.1036675511799281</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0.37184480375629292</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0.63713403256923407</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6.7777687497100034</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0.14056739536019869</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0.2745733100699308</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7.6548985993015961E-2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0.79916051133924526</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7.6548985993015961E-2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0.2745733100699308</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0.13307844266440227</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8.5342267094399844</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7.0024352116931254E-2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0.20733665131718304</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5.7803908229375978E-2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0.60346456923947756</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5.7803908229375978E-2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0.20733665131718304</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0.18874770118034512</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8.6233794766886849</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0.22235957615383928</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7.5631378070813327E-2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0.78958081532099555</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7.5631378070813327E-2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0.2712819451840609</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0.15529248833700038</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8.4264721476169626</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Queen Elizabeth Hospital, King's Lynn, NHS Foundation Trust</c:v>
                </c:pt>
                <c:pt idx="1">
                  <c:v>West Hertfordshire Teaching Hospitals NHS Trust</c:v>
                </c:pt>
                <c:pt idx="2">
                  <c:v>Mid and South Essex NHS Foundation Trust</c:v>
                </c:pt>
                <c:pt idx="3">
                  <c:v>North West Anglia NHS Foundation Trust</c:v>
                </c:pt>
                <c:pt idx="4">
                  <c:v>The Princess Alexandra Hospital NHS Trust</c:v>
                </c:pt>
              </c:strCache>
            </c:strRef>
          </c:cat>
          <c:val>
            <c:numRef>
              <c:f>Sheet1!$B$2:$B$6</c:f>
              <c:numCache>
                <c:formatCode>0.0</c:formatCode>
                <c:ptCount val="5"/>
                <c:pt idx="0">
                  <c:v>7.9493254369158217</c:v>
                </c:pt>
                <c:pt idx="1">
                  <c:v>7.9676475411187369</c:v>
                </c:pt>
                <c:pt idx="2">
                  <c:v>7.9857516791697218</c:v>
                </c:pt>
                <c:pt idx="3">
                  <c:v>8.021824311764135</c:v>
                </c:pt>
                <c:pt idx="4">
                  <c:v>8.024003033301387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Queen Elizabeth Hospital, King's Lynn, NHS Foundation Trust</c:v>
                </c:pt>
                <c:pt idx="1">
                  <c:v>West Hertfordshire Teaching Hospitals NHS Trust</c:v>
                </c:pt>
                <c:pt idx="2">
                  <c:v>Mid and South Essex NHS Foundation Trust</c:v>
                </c:pt>
                <c:pt idx="3">
                  <c:v>North West Anglia NHS Foundation Trust</c:v>
                </c:pt>
                <c:pt idx="4">
                  <c:v>The Princess Alexandra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Sheet1!$B$2:$B$6</c:f>
              <c:numCache>
                <c:formatCode>0.0</c:formatCode>
                <c:ptCount val="5"/>
                <c:pt idx="0">
                  <c:v>9.0785419637629357</c:v>
                </c:pt>
                <c:pt idx="1">
                  <c:v>8.3339246855500129</c:v>
                </c:pt>
                <c:pt idx="2">
                  <c:v>8.3159238026070987</c:v>
                </c:pt>
                <c:pt idx="3">
                  <c:v>8.3002585471151669</c:v>
                </c:pt>
                <c:pt idx="4">
                  <c:v>8.2277921897905788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7.9493254369158217</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0.25788288536663551</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0.3224104743371683</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8.9885629734922645E-2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0.93839317254397159</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8.9885629734922645E-2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0.3224104743371683</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0.55340602717458864</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7.3518112247051359</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0.16290687106386947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6.2451690736232024E-2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0.65198675665435957</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6.2451690736232024E-2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0.22400776734619043</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0.28891926075699281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8.5658346079492915</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0.18937425461084256</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0.29852821696290821</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8.3227434935296607E-2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0.86888256712391598</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8.3227434935295719E-2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0.2985282169629091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0.43863366224986322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6.9282428249834744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0.22300350998242102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8.6516697593120639E-2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0.90322200080100856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8.6516697593120639E-2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0.31032646254294249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0.28174085227421664</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7.4114748833052229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1.7415402953631975E-2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0.24936144581604136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6.9520106736191245E-2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0.72578001298045702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6.9520106736190357E-2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0.24936144581604047</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0.46529852651882031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7.6018838901727168</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8.0102796633573448E-2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0.21479503450783177</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5.9883249700133589E-2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0.62517259804564418</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5.9883249700133589E-2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0.21479503450783177</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0.40153665290621099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8.5300366866007664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0.11477154535384493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4.4042483463059057E-2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0.45979725463899968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4.4042483463059057E-2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0.15797584136849885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8.0842942883716518E-3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9.2559939406941449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The Queen Elizabeth Hospital, King's Lynn, NHS Foundation Trust</c:v>
                </c:pt>
                <c:pt idx="2">
                  <c:v>Cambridge University Hospitals NHS Foundation Trust</c:v>
                </c:pt>
                <c:pt idx="3">
                  <c:v>North West Anglia NHS Foundation Trust</c:v>
                </c:pt>
                <c:pt idx="4">
                  <c:v>East Suffolk and North Essex NHS Foundation Trust</c:v>
                </c:pt>
              </c:strCache>
            </c:strRef>
          </c:cat>
          <c:val>
            <c:numRef>
              <c:f>Sheet1!$B$2:$B$6</c:f>
              <c:numCache>
                <c:formatCode>0.0</c:formatCode>
                <c:ptCount val="5"/>
                <c:pt idx="0">
                  <c:v>7.0726986814425956</c:v>
                </c:pt>
                <c:pt idx="1">
                  <c:v>7.2211496124230541</c:v>
                </c:pt>
                <c:pt idx="2">
                  <c:v>7.2658130136748591</c:v>
                </c:pt>
                <c:pt idx="3">
                  <c:v>7.3238980764740376</c:v>
                </c:pt>
                <c:pt idx="4">
                  <c:v>7.5279695205055548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The Queen Elizabeth Hospital, King's Lynn, NHS Foundation Trust</c:v>
                </c:pt>
                <c:pt idx="2">
                  <c:v>Cambridge University Hospitals NHS Foundation Trust</c:v>
                </c:pt>
                <c:pt idx="3">
                  <c:v>North West Anglia NHS Foundation Trust</c:v>
                </c:pt>
                <c:pt idx="4">
                  <c:v>East Suffolk and North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West Suffolk NHS Foundation Trust</c:v>
                </c:pt>
                <c:pt idx="2">
                  <c:v>James Paget University Hospitals NHS Foundation Trust</c:v>
                </c:pt>
                <c:pt idx="3">
                  <c:v>Mid and South Essex NHS Foundation Trust</c:v>
                </c:pt>
                <c:pt idx="4">
                  <c:v>Norfolk And Norwich University Hospitals NHS Foundation Trust</c:v>
                </c:pt>
              </c:strCache>
            </c:strRef>
          </c:cat>
          <c:val>
            <c:numRef>
              <c:f>Sheet1!$B$2:$B$6</c:f>
              <c:numCache>
                <c:formatCode>0.0</c:formatCode>
                <c:ptCount val="5"/>
                <c:pt idx="0">
                  <c:v>9.1203179693421728</c:v>
                </c:pt>
                <c:pt idx="1">
                  <c:v>7.9149135197894323</c:v>
                </c:pt>
                <c:pt idx="2">
                  <c:v>7.8120853545341564</c:v>
                </c:pt>
                <c:pt idx="3">
                  <c:v>7.7754410500548827</c:v>
                </c:pt>
                <c:pt idx="4">
                  <c:v>7.7460636673372472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West Suffolk NHS Foundation Trust</c:v>
                </c:pt>
                <c:pt idx="2">
                  <c:v>James Paget University Hospitals NHS Foundation Trust</c:v>
                </c:pt>
                <c:pt idx="3">
                  <c:v>Mid and South Essex NHS Foundation Trust</c:v>
                </c:pt>
                <c:pt idx="4">
                  <c:v>Norfolk And Norwich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7.2211496124230541</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0.20716151040071829</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0.43488579603209576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0.12124290849880559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1.2657586968036698</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0.12124290849880737</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0.43488579603209487</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0.10970621971528338</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8.0795801656900039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3.76793370042936E-2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2.8572028187384113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0.27368216453073657</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1.8395626044153346E-2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7.7925304626039642</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0.30150859920617634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0.22178633751922838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2.315417775959749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0.22178633751922838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0.16483748399680387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7.401655043605416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0.25555701748637727</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0.65244404304416737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0.18189652118589095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1.8989737747147624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0.18189652118589272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0.39576790653226368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7.8417471858230394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1.2400837330457017</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0.48259634558822118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0.13454425300589268</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1.4046228390243378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0.13454425300589179</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0.48259634558822206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0.25840285957976583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7.6554138133306502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0.4099346043106511</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0.21739597468711391</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2.2695830132863835</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0.2173959746871148</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0.77977691789627368</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0.25281992866355019</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4.5559710034852454</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East and North Hertfordshire Teaching NHS Trust</c:v>
                </c:pt>
                <c:pt idx="1">
                  <c:v>North West Anglia NHS Foundation Trust</c:v>
                </c:pt>
                <c:pt idx="2">
                  <c:v>Milton Keynes University Hospital NHS Foundation Trust</c:v>
                </c:pt>
                <c:pt idx="3">
                  <c:v>The Queen Elizabeth Hospital, King's Lynn, NHS Foundation Trust</c:v>
                </c:pt>
                <c:pt idx="4">
                  <c:v>James Paget University Hospitals NHS Foundation Trust</c:v>
                </c:pt>
              </c:strCache>
            </c:strRef>
          </c:cat>
          <c:val>
            <c:numRef>
              <c:f>Sheet1!$B$2:$B$6</c:f>
              <c:numCache>
                <c:formatCode>0.0</c:formatCode>
                <c:ptCount val="5"/>
                <c:pt idx="0">
                  <c:v>5.6955013197833129</c:v>
                </c:pt>
                <c:pt idx="1">
                  <c:v>5.8770031097678128</c:v>
                </c:pt>
                <c:pt idx="2">
                  <c:v>6.0892638729608297</c:v>
                </c:pt>
                <c:pt idx="3">
                  <c:v>6.4376563573557029</c:v>
                </c:pt>
                <c:pt idx="4">
                  <c:v>7.2373475332124642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East and North Hertfordshire Teaching NHS Trust</c:v>
                </c:pt>
                <c:pt idx="1">
                  <c:v>North West Anglia NHS Foundation Trust</c:v>
                </c:pt>
                <c:pt idx="2">
                  <c:v>Milton Keynes University Hospital NHS Foundation Trust</c:v>
                </c:pt>
                <c:pt idx="3">
                  <c:v>The Queen Elizabeth Hospital, King's Lynn, NHS Foundation Trust</c:v>
                </c:pt>
                <c:pt idx="4">
                  <c:v>James Paget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Bedfordshire Hospitals NHS Foundation Trust</c:v>
                </c:pt>
                <c:pt idx="1">
                  <c:v>Royal Papworth Hospital NHS Foundation Trust</c:v>
                </c:pt>
                <c:pt idx="2">
                  <c:v>Norfolk And Norwich University Hospitals NHS Foundation Trust</c:v>
                </c:pt>
                <c:pt idx="3">
                  <c:v>West Suffolk NHS Foundation Trust</c:v>
                </c:pt>
                <c:pt idx="4">
                  <c:v>East Suffolk and North Essex NHS Foundation Trust</c:v>
                </c:pt>
              </c:strCache>
            </c:strRef>
          </c:cat>
          <c:val>
            <c:numRef>
              <c:f>Sheet1!$B$2:$B$6</c:f>
              <c:numCache>
                <c:formatCode>0.0</c:formatCode>
                <c:ptCount val="5"/>
                <c:pt idx="0">
                  <c:v>8.428086305428085</c:v>
                </c:pt>
                <c:pt idx="1">
                  <c:v>8.345181292389837</c:v>
                </c:pt>
                <c:pt idx="2">
                  <c:v>7.8845702581578676</c:v>
                </c:pt>
                <c:pt idx="3">
                  <c:v>7.7495536251834523</c:v>
                </c:pt>
                <c:pt idx="4">
                  <c:v>7.460878133087137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Bedfordshire Hospitals NHS Foundation Trust</c:v>
                </c:pt>
                <c:pt idx="1">
                  <c:v>Royal Papworth Hospital NHS Foundation Trust</c:v>
                </c:pt>
                <c:pt idx="2">
                  <c:v>Norfolk And Norwich University Hospitals NHS Foundation Trust</c:v>
                </c:pt>
                <c:pt idx="3">
                  <c:v>West Suffolk NHS Foundation Trust</c:v>
                </c:pt>
                <c:pt idx="4">
                  <c:v>East Suffolk and North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6.4376563573557029</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0.47628396558924191</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0.25060519090846345</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2.6162825008412991</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0.25060519090846256</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0.37461275960101048</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6.9603041085999946</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0.64404555942048525</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0.24374732273899102</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2.5446873338783851</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0.24374732273899014</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0.6812876845719078</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5.915008606111412</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The Queen Elizabeth Hospital, King's Lynn, NHS Foundation Trust</c:v>
                </c:pt>
                <c:pt idx="2">
                  <c:v>West Hertfordshire Teaching Hospitals NHS Trust</c:v>
                </c:pt>
                <c:pt idx="3">
                  <c:v>The Princess Alexandra Hospital NHS Trust</c:v>
                </c:pt>
                <c:pt idx="4">
                  <c:v>East and North Hertfordshire Teaching NHS Trust</c:v>
                </c:pt>
              </c:strCache>
            </c:strRef>
          </c:cat>
          <c:val>
            <c:numRef>
              <c:f>Sheet1!$B$2:$B$6</c:f>
              <c:numCache>
                <c:formatCode>0.0</c:formatCode>
                <c:ptCount val="5"/>
                <c:pt idx="0">
                  <c:v>6.4182622168479257</c:v>
                </c:pt>
                <c:pt idx="1">
                  <c:v>6.526571958826513</c:v>
                </c:pt>
                <c:pt idx="2">
                  <c:v>6.5616279809977129</c:v>
                </c:pt>
                <c:pt idx="3">
                  <c:v>6.5694448417081128</c:v>
                </c:pt>
                <c:pt idx="4">
                  <c:v>6.6223357621883752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The Queen Elizabeth Hospital, King's Lynn, NHS Foundation Trust</c:v>
                </c:pt>
                <c:pt idx="2">
                  <c:v>West Hertfordshire Teaching Hospitals NHS Trust</c:v>
                </c:pt>
                <c:pt idx="3">
                  <c:v>The Princess Alexandra Hospital NHS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Norfolk And Norwich University Hospitals NHS Foundation Trust</c:v>
                </c:pt>
                <c:pt idx="3">
                  <c:v>East Suffolk and North Essex NHS Foundation Trust</c:v>
                </c:pt>
                <c:pt idx="4">
                  <c:v>West Suffolk NHS Foundation Trust</c:v>
                </c:pt>
              </c:strCache>
            </c:strRef>
          </c:cat>
          <c:val>
            <c:numRef>
              <c:f>Sheet1!$B$2:$B$6</c:f>
              <c:numCache>
                <c:formatCode>0.0</c:formatCode>
                <c:ptCount val="5"/>
                <c:pt idx="0">
                  <c:v>7.7466911731148764</c:v>
                </c:pt>
                <c:pt idx="1">
                  <c:v>7.1825596013521888</c:v>
                </c:pt>
                <c:pt idx="2">
                  <c:v>7.0780262350137031</c:v>
                </c:pt>
                <c:pt idx="3">
                  <c:v>6.9445959018376806</c:v>
                </c:pt>
                <c:pt idx="4">
                  <c:v>6.939706786321878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Norfolk And Norwich University Hospitals NHS Foundation Trust</c:v>
                </c:pt>
                <c:pt idx="3">
                  <c:v>East Suffolk and North Essex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6.526571958826513</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0.16787091131370424</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9.1898209207219139E-2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0.95940421559472888</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9.1898209207219139E-2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0.32962938913164574</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0.52829175651496652</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6.6214847431566257</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1.0134012078214685</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0.4400129308042855</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0.12267231534013767</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1.2806815006450378</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0.12267231534013767</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0.44001293080428638</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0.21951218370763037</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8.0586397019834788</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0.18890866918878135</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0.35153824766875719</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9.8006235165216005E-2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1.0231711366655265</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9.8006235165216005E-2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0.35153824766875719</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0.47428385156689412</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5.3188474045313763</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8.4919578952758812E-2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9.0965953675254063E-2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0.94967160061676203</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9.0965953675254063E-2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0.32628548478174491</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0.52908254855472947</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6.0605803916962158</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0.1055760949709712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0.11925209175480367</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1.2449748535367604</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0.11925209175480322</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0.42774494189729051</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0.64457777459172494</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4.0334065339374483</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3.8179415137342687E-3</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0.48249377675116811</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0.13451565758097939</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1.4043243068609375</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0.13451565758097939</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0.48249377675116811</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0.65954933986732911</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6.0361012624547143</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0.27296314853348669</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0.13375015499063991</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3.7288543224885728E-2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0.38928708047697924</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3.7288543224885728E-2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0.13375015499063991</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0.2148167965152421</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8.9757081818783515</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0.25452981512882644</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0.11846829937049996</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1.236792172675635</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0.11846829937049996</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0.42493355953116208</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0.4469529348972241</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7.2256001286131122</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1.6286904335063292</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0.43806230140452573</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0.12212849444741547</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1.275004087978278</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0.12212849444741547</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0.43806230140452485</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0.23326718081483833</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5.7156383258943109</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0.67055514115675496</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0.46553043479596035</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0.12978640467073621</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1.3549515800380254</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0.12978640467073355</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0.44874436019349595</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7.3360195489342512</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0.26560248919078333</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0.13755509674421607</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1.4360556188354412</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0.13755509674421695</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0.49339593124714121</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0.89262519465372847</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6.6420407590747503</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0.18694320109057649</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0.35525789020242904</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9.9043243693599514E-2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1.0339973580067481</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9.9043243693600402E-2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0.35525789020242904</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0.90121154554437144</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6.2947965237635257</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Mid and South Essex NHS Foundation Trust</c:v>
                </c:pt>
                <c:pt idx="3">
                  <c:v>East Suffolk and North Essex NHS Foundation Trust</c:v>
                </c:pt>
                <c:pt idx="4">
                  <c:v>East and North Hertfordshire Teaching NHS Trust</c:v>
                </c:pt>
              </c:strCache>
            </c:strRef>
          </c:cat>
          <c:val>
            <c:numRef>
              <c:f>Sheet1!$B$2:$B$6</c:f>
              <c:numCache>
                <c:formatCode>0.0</c:formatCode>
                <c:ptCount val="5"/>
                <c:pt idx="0">
                  <c:v>8.7219386708926478</c:v>
                </c:pt>
                <c:pt idx="1">
                  <c:v>8.725595194726262</c:v>
                </c:pt>
                <c:pt idx="2">
                  <c:v>8.7256589986792576</c:v>
                </c:pt>
                <c:pt idx="3">
                  <c:v>8.7394352476589727</c:v>
                </c:pt>
                <c:pt idx="4">
                  <c:v>8.7596453982496065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Mid and South Essex NHS Foundation Trust</c:v>
                </c:pt>
                <c:pt idx="3">
                  <c:v>East Suffolk and North Essex NHS Foundation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West Suffolk NHS Foundation Trust</c:v>
                </c:pt>
              </c:strCache>
            </c:strRef>
          </c:cat>
          <c:val>
            <c:numRef>
              <c:f>Sheet1!$B$2:$B$6</c:f>
              <c:numCache>
                <c:formatCode>0.0</c:formatCode>
                <c:ptCount val="5"/>
                <c:pt idx="0">
                  <c:v>9.7387995397929554</c:v>
                </c:pt>
                <c:pt idx="1">
                  <c:v>9.226810874134264</c:v>
                </c:pt>
                <c:pt idx="2">
                  <c:v>9.1427078168235205</c:v>
                </c:pt>
                <c:pt idx="3">
                  <c:v>9.1175107670385707</c:v>
                </c:pt>
                <c:pt idx="4">
                  <c:v>9.0172491449327605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8.815310574781039</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2.324249368948017E-2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0.22983978859467769</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6.407761465705164E-2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0.66896117081681084</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6.407761465705164E-2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0.22983978859467769</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0.12528204450744163</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8.815310574781039</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Mid and South Essex NHS Foundation Trust</c:v>
                </c:pt>
                <c:pt idx="2">
                  <c:v>East Suffolk and North Essex NHS Foundation Trust</c:v>
                </c:pt>
                <c:pt idx="3">
                  <c:v>North West Anglia NHS Foundation Trust</c:v>
                </c:pt>
                <c:pt idx="4">
                  <c:v>East and North Hertfordshire Teaching NHS Trust</c:v>
                </c:pt>
              </c:strCache>
            </c:strRef>
          </c:cat>
          <c:val>
            <c:numRef>
              <c:f>Sheet1!$B$2:$B$6</c:f>
              <c:numCache>
                <c:formatCode>0.0</c:formatCode>
                <c:ptCount val="5"/>
                <c:pt idx="0">
                  <c:v>8.7613272872034162</c:v>
                </c:pt>
                <c:pt idx="1">
                  <c:v>8.8112028370977793</c:v>
                </c:pt>
                <c:pt idx="2">
                  <c:v>8.8445788398613239</c:v>
                </c:pt>
                <c:pt idx="3">
                  <c:v>8.8919686085036478</c:v>
                </c:pt>
                <c:pt idx="4">
                  <c:v>8.9006962430568599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Mid and South Essex NHS Foundation Trust</c:v>
                </c:pt>
                <c:pt idx="2">
                  <c:v>East Suffolk and North Essex NHS Foundation Trust</c:v>
                </c:pt>
                <c:pt idx="3">
                  <c:v>North West Anglia NHS Foundation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Bedfordshire Hospitals NHS Foundation Trust</c:v>
                </c:pt>
                <c:pt idx="3">
                  <c:v>James Paget University Hospitals NHS Foundation Trust</c:v>
                </c:pt>
                <c:pt idx="4">
                  <c:v>West Suffolk NHS Foundation Trust</c:v>
                </c:pt>
              </c:strCache>
            </c:strRef>
          </c:cat>
          <c:val>
            <c:numRef>
              <c:f>Sheet1!$B$2:$B$6</c:f>
              <c:numCache>
                <c:formatCode>0.0</c:formatCode>
                <c:ptCount val="5"/>
                <c:pt idx="0">
                  <c:v>9.7254089477855938</c:v>
                </c:pt>
                <c:pt idx="1">
                  <c:v>9.3536982559475597</c:v>
                </c:pt>
                <c:pt idx="2">
                  <c:v>9.1859581026851433</c:v>
                </c:pt>
                <c:pt idx="3">
                  <c:v>9.1437440119564446</c:v>
                </c:pt>
                <c:pt idx="4">
                  <c:v>9.1071032589213132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Bedfordshire Hospitals NHS Foundation Trust</c:v>
                </c:pt>
                <c:pt idx="3">
                  <c:v>James Paget University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8.9044184444365566</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0.19233048148950616</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0.2018418953720218</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5.6272011353550866E-2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0.58747178403503852</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5.6272011353550866E-2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0.2018418953720218</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0.10983059403376316</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8.9044184444365566</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North West Anglia NHS Foundation Trust</c:v>
                </c:pt>
                <c:pt idx="3">
                  <c:v>East and North Hertfordshire Teaching NHS Trust</c:v>
                </c:pt>
                <c:pt idx="4">
                  <c:v>The Queen Elizabeth Hospital, King's Lynn, NHS Foundation Trust</c:v>
                </c:pt>
              </c:strCache>
            </c:strRef>
          </c:cat>
          <c:val>
            <c:numRef>
              <c:f>Sheet1!$B$2:$B$6</c:f>
              <c:numCache>
                <c:formatCode>0.0</c:formatCode>
                <c:ptCount val="5"/>
                <c:pt idx="0">
                  <c:v>7.7133676594191467</c:v>
                </c:pt>
                <c:pt idx="1">
                  <c:v>7.7664286430700349</c:v>
                </c:pt>
                <c:pt idx="2">
                  <c:v>7.7691506942596771</c:v>
                </c:pt>
                <c:pt idx="3">
                  <c:v>7.8313408674558271</c:v>
                </c:pt>
                <c:pt idx="4">
                  <c:v>7.8353171767496086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North West Anglia NHS Foundation Trust</c:v>
                </c:pt>
                <c:pt idx="3">
                  <c:v>East and North Hertfordshire Teaching NHS Trust</c:v>
                </c:pt>
                <c:pt idx="4">
                  <c:v>The Queen Elizabeth Hospital, King's Lynn,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Norfolk And Norwich University Hospitals NHS Foundation Trust</c:v>
                </c:pt>
                <c:pt idx="3">
                  <c:v>Cambridge University Hospitals NHS Foundation Trust</c:v>
                </c:pt>
                <c:pt idx="4">
                  <c:v>West Suffolk NHS Foundation Trust</c:v>
                </c:pt>
              </c:strCache>
            </c:strRef>
          </c:cat>
          <c:val>
            <c:numRef>
              <c:f>Sheet1!$B$2:$B$6</c:f>
              <c:numCache>
                <c:formatCode>0.0</c:formatCode>
                <c:ptCount val="5"/>
                <c:pt idx="0">
                  <c:v>9.2987708473832971</c:v>
                </c:pt>
                <c:pt idx="1">
                  <c:v>8.3218089036496572</c:v>
                </c:pt>
                <c:pt idx="2">
                  <c:v>8.2453471923203789</c:v>
                </c:pt>
                <c:pt idx="3">
                  <c:v>8.1244466401221551</c:v>
                </c:pt>
                <c:pt idx="4">
                  <c:v>8.0669587748446645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Norfolk And Norwich University Hospitals NHS Foundation Trust</c:v>
                </c:pt>
                <c:pt idx="3">
                  <c:v>Cambridge University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0.19057838542969563</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7.7532393153291856E-2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0.80942714203154598</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7.7532393153292745E-2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0.2781006900298415</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0.34942315161003634</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7.8353171767496086</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c:v>
                </c:pt>
                <c:pt idx="1">
                  <c:v>The Queen Elizabeth Hospital (79)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c:v>
                </c:pt>
                <c:pt idx="1">
                  <c:v>The Queen Elizabeth Hospital (79)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c:v>
                </c:pt>
                <c:pt idx="1">
                  <c:v>The Queen Elizabeth Hospital (79)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c:v>
                </c:pt>
                <c:pt idx="1">
                  <c:v>The Queen Elizabeth Hospital (79)</c:v>
                </c:pt>
              </c:strCache>
            </c:strRef>
          </c:cat>
          <c:val>
            <c:numRef>
              <c:f>Sheet1!$G$2:$G$3</c:f>
              <c:numCache>
                <c:formatCode>0.0;;</c:formatCode>
                <c:ptCount val="2"/>
                <c:pt idx="0">
                  <c:v>5.9786998552714792</c:v>
                </c:pt>
                <c:pt idx="1">
                  <c:v>5.9786998552714783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c:v>
                </c:pt>
                <c:pt idx="1">
                  <c:v>The Queen Elizabeth Hospital (79)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c:v>
                </c:pt>
                <c:pt idx="1">
                  <c:v>The Queen Elizabeth Hospital (79)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(79)</c:v>
                </c:pt>
                <c:pt idx="1">
                  <c:v>The Queen Elizabeth Hospital (79)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4.0213001447285208</c:v>
                </c:pt>
                <c:pt idx="1">
                  <c:v>4.0213001447285217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c:v>
                </c:pt>
                <c:pt idx="1">
                  <c:v>The Queen Elizabeth Hospital (80)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c:v>
                </c:pt>
                <c:pt idx="1">
                  <c:v>The Queen Elizabeth Hospital (80)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c:v>
                </c:pt>
                <c:pt idx="1">
                  <c:v>The Queen Elizabeth Hospital (80)</c:v>
                </c:pt>
              </c:strCache>
            </c:strRef>
          </c:cat>
          <c:val>
            <c:numRef>
              <c:f>Sheet1!$F$2:$F$3</c:f>
              <c:numCache>
                <c:formatCode>0.0;;</c:formatCode>
                <c:ptCount val="2"/>
                <c:pt idx="0">
                  <c:v>6.8004102272496221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c:v>
                </c:pt>
                <c:pt idx="1">
                  <c:v>The Queen Elizabeth Hospital (80)</c:v>
                </c:pt>
              </c:strCache>
            </c:strRef>
          </c:cat>
          <c:val>
            <c:numRef>
              <c:f>Sheet1!$G$2:$G$3</c:f>
              <c:numCache>
                <c:formatCode>0.0;;</c:formatCode>
                <c:ptCount val="2"/>
                <c:pt idx="0">
                  <c:v>0</c:v>
                </c:pt>
                <c:pt idx="1">
                  <c:v>6.8004102272496221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c:v>
                </c:pt>
                <c:pt idx="1">
                  <c:v>The Queen Elizabeth Hospital (80)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c:v>
                </c:pt>
                <c:pt idx="1">
                  <c:v>The Queen Elizabeth Hospital (80)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(80)</c:v>
                </c:pt>
                <c:pt idx="1">
                  <c:v>The Queen Elizabeth Hospital (80)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3.1995897727503779</c:v>
                </c:pt>
                <c:pt idx="1">
                  <c:v>3.1995897727503779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(445)</c:v>
                </c:pt>
                <c:pt idx="1">
                  <c:v>The Queen Elizabeth Hospital (445)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(445)</c:v>
                </c:pt>
                <c:pt idx="1">
                  <c:v>The Queen Elizabeth Hospital (445)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(445)</c:v>
                </c:pt>
                <c:pt idx="1">
                  <c:v>The Queen Elizabeth Hospital (445)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(445)</c:v>
                </c:pt>
                <c:pt idx="1">
                  <c:v>The Queen Elizabeth Hospital (445)</c:v>
                </c:pt>
              </c:strCache>
            </c:strRef>
          </c:cat>
          <c:val>
            <c:numRef>
              <c:f>Sheet1!$G$2:$G$3</c:f>
              <c:numCache>
                <c:formatCode>0.0;;</c:formatCode>
                <c:ptCount val="2"/>
                <c:pt idx="0">
                  <c:v>6.4861455129460799</c:v>
                </c:pt>
                <c:pt idx="1">
                  <c:v>6.4861606090320194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(445)</c:v>
                </c:pt>
                <c:pt idx="1">
                  <c:v>The Queen Elizabeth Hospital (445)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(445)</c:v>
                </c:pt>
                <c:pt idx="1">
                  <c:v>The Queen Elizabeth Hospital (445)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(445)</c:v>
                </c:pt>
                <c:pt idx="1">
                  <c:v>The Queen Elizabeth Hospital (445)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3.5138544870539201</c:v>
                </c:pt>
                <c:pt idx="1">
                  <c:v>3.5138393909679806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Sheet1!$G$2:$G$3</c:f>
              <c:numCache>
                <c:formatCode>0.0;;</c:formatCode>
                <c:ptCount val="2"/>
                <c:pt idx="0">
                  <c:v>8.3436216022173006</c:v>
                </c:pt>
                <c:pt idx="1">
                  <c:v>8.3436496842423669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1.6563783977826994</c:v>
                </c:pt>
                <c:pt idx="1">
                  <c:v>1.6563503157576331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Sheet1!$G$2:$G$3</c:f>
              <c:numCache>
                <c:formatCode>0.0;;</c:formatCode>
                <c:ptCount val="2"/>
                <c:pt idx="0">
                  <c:v>6.7517210173778004</c:v>
                </c:pt>
                <c:pt idx="1">
                  <c:v>6.7517625749269428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3.2482789826221996</c:v>
                </c:pt>
                <c:pt idx="1">
                  <c:v>3.2482374250730572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Sheet1!$G$2:$G$3</c:f>
              <c:numCache>
                <c:formatCode>0.0;;</c:formatCode>
                <c:ptCount val="2"/>
                <c:pt idx="0">
                  <c:v>8.2791063692330695</c:v>
                </c:pt>
                <c:pt idx="1">
                  <c:v>8.279112276097802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1.7208936307669305</c:v>
                </c:pt>
                <c:pt idx="1">
                  <c:v>1.720887723902198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Sheet1!$G$2:$G$3</c:f>
              <c:numCache>
                <c:formatCode>0.0;;</c:formatCode>
                <c:ptCount val="2"/>
                <c:pt idx="0">
                  <c:v>9.3291127867228862</c:v>
                </c:pt>
                <c:pt idx="1">
                  <c:v>9.3291480403462668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0.67088721327711376</c:v>
                </c:pt>
                <c:pt idx="1">
                  <c:v>0.67085195965373323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Sheet1!$G$2:$G$3</c:f>
              <c:numCache>
                <c:formatCode>0.0;;</c:formatCode>
                <c:ptCount val="2"/>
                <c:pt idx="0">
                  <c:v>3.8211285330188098</c:v>
                </c:pt>
                <c:pt idx="1">
                  <c:v>3.8211546730228529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(463)</c:v>
                </c:pt>
                <c:pt idx="1">
                  <c:v>The Queen Elizabeth Hospital (463)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6.1788714669811906</c:v>
                </c:pt>
                <c:pt idx="1">
                  <c:v>6.1788453269771466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The Queen Elizabeth Hospital (461)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The Queen Elizabeth Hospital (461)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The Queen Elizabeth Hospital (461)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The Queen Elizabeth Hospital (461)</c:v>
                </c:pt>
              </c:strCache>
            </c:strRef>
          </c:cat>
          <c:val>
            <c:numRef>
              <c:f>Sheet1!$G$2:$G$3</c:f>
              <c:numCache>
                <c:formatCode>0.0;;</c:formatCode>
                <c:ptCount val="2"/>
                <c:pt idx="0">
                  <c:v>8.9101412280169718</c:v>
                </c:pt>
                <c:pt idx="1">
                  <c:v>8.9101588166866605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The Queen Elizabeth Hospital (461)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The Queen Elizabeth Hospital (461)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The Queen Elizabeth Hospital (461)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1.0898587719830282</c:v>
                </c:pt>
                <c:pt idx="1">
                  <c:v>1.0898411833133395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(325)</c:v>
                </c:pt>
                <c:pt idx="1">
                  <c:v>The Queen Elizabeth Hospital (325)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(325)</c:v>
                </c:pt>
                <c:pt idx="1">
                  <c:v>The Queen Elizabeth Hospital (325)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(325)</c:v>
                </c:pt>
                <c:pt idx="1">
                  <c:v>The Queen Elizabeth Hospital (325)</c:v>
                </c:pt>
              </c:strCache>
            </c:strRef>
          </c:cat>
          <c:val>
            <c:numRef>
              <c:f>Sheet1!$F$2:$F$3</c:f>
              <c:numCache>
                <c:formatCode>0.0;;</c:formatCode>
                <c:ptCount val="2"/>
                <c:pt idx="0">
                  <c:v>7.5399208714834796</c:v>
                </c:pt>
                <c:pt idx="1">
                  <c:v>7.5399307982438177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(325)</c:v>
                </c:pt>
                <c:pt idx="1">
                  <c:v>The Queen Elizabeth Hospital (325)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(325)</c:v>
                </c:pt>
                <c:pt idx="1">
                  <c:v>The Queen Elizabeth Hospital (325)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(325)</c:v>
                </c:pt>
                <c:pt idx="1">
                  <c:v>The Queen Elizabeth Hospital (325)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(325)</c:v>
                </c:pt>
                <c:pt idx="1">
                  <c:v>The Queen Elizabeth Hospital (325)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2.4600791285165204</c:v>
                </c:pt>
                <c:pt idx="1">
                  <c:v>2.4600692017561823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(264)</c:v>
                </c:pt>
                <c:pt idx="1">
                  <c:v>The Queen Elizabeth Hospital (264)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(264)</c:v>
                </c:pt>
                <c:pt idx="1">
                  <c:v>The Queen Elizabeth Hospital (264)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(264)</c:v>
                </c:pt>
                <c:pt idx="1">
                  <c:v>The Queen Elizabeth Hospital (264)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(264)</c:v>
                </c:pt>
                <c:pt idx="1">
                  <c:v>The Queen Elizabeth Hospital (264)</c:v>
                </c:pt>
              </c:strCache>
            </c:strRef>
          </c:cat>
          <c:val>
            <c:numRef>
              <c:f>Sheet1!$G$2:$G$3</c:f>
              <c:numCache>
                <c:formatCode>0.0;;</c:formatCode>
                <c:ptCount val="2"/>
                <c:pt idx="0">
                  <c:v>8.237221541376833</c:v>
                </c:pt>
                <c:pt idx="1">
                  <c:v>8.2372645536453568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(264)</c:v>
                </c:pt>
                <c:pt idx="1">
                  <c:v>The Queen Elizabeth Hospital (264)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(264)</c:v>
                </c:pt>
                <c:pt idx="1">
                  <c:v>The Queen Elizabeth Hospital (264)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(264)</c:v>
                </c:pt>
                <c:pt idx="1">
                  <c:v>The Queen Elizabeth Hospital (264)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1.762778458623167</c:v>
                </c:pt>
                <c:pt idx="1">
                  <c:v>1.7627354463546432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(177)</c:v>
                </c:pt>
                <c:pt idx="1">
                  <c:v>The Queen Elizabeth Hospital (177)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(177)</c:v>
                </c:pt>
                <c:pt idx="1">
                  <c:v>The Queen Elizabeth Hospital (177)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(177)</c:v>
                </c:pt>
                <c:pt idx="1">
                  <c:v>The Queen Elizabeth Hospital (177)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(177)</c:v>
                </c:pt>
                <c:pt idx="1">
                  <c:v>The Queen Elizabeth Hospital (177)</c:v>
                </c:pt>
              </c:strCache>
            </c:strRef>
          </c:cat>
          <c:val>
            <c:numRef>
              <c:f>Sheet1!$G$2:$G$3</c:f>
              <c:numCache>
                <c:formatCode>0.0;;</c:formatCode>
                <c:ptCount val="2"/>
                <c:pt idx="0">
                  <c:v>7.7016961710276384</c:v>
                </c:pt>
                <c:pt idx="1">
                  <c:v>7.7017368513299242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(177)</c:v>
                </c:pt>
                <c:pt idx="1">
                  <c:v>The Queen Elizabeth Hospital (177)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(177)</c:v>
                </c:pt>
                <c:pt idx="1">
                  <c:v>The Queen Elizabeth Hospital (177)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(177)</c:v>
                </c:pt>
                <c:pt idx="1">
                  <c:v>The Queen Elizabeth Hospital (177)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2.2983038289723616</c:v>
                </c:pt>
                <c:pt idx="1">
                  <c:v>2.2982631486700758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(197)</c:v>
                </c:pt>
                <c:pt idx="1">
                  <c:v>The Queen Elizabeth Hospital (197)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(197)</c:v>
                </c:pt>
                <c:pt idx="1">
                  <c:v>The Queen Elizabeth Hospital (197)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(197)</c:v>
                </c:pt>
                <c:pt idx="1">
                  <c:v>The Queen Elizabeth Hospital (197)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(197)</c:v>
                </c:pt>
                <c:pt idx="1">
                  <c:v>The Queen Elizabeth Hospital (197)</c:v>
                </c:pt>
              </c:strCache>
            </c:strRef>
          </c:cat>
          <c:val>
            <c:numRef>
              <c:f>Sheet1!$G$2:$G$3</c:f>
              <c:numCache>
                <c:formatCode>0.0;;</c:formatCode>
                <c:ptCount val="2"/>
                <c:pt idx="0">
                  <c:v>6.318189863258751</c:v>
                </c:pt>
                <c:pt idx="1">
                  <c:v>6.3182338159106486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(197)</c:v>
                </c:pt>
                <c:pt idx="1">
                  <c:v>The Queen Elizabeth Hospital (197)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(197)</c:v>
                </c:pt>
                <c:pt idx="1">
                  <c:v>The Queen Elizabeth Hospital (197)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(197)</c:v>
                </c:pt>
                <c:pt idx="1">
                  <c:v>The Queen Elizabeth Hospital (197)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3.681810136741249</c:v>
                </c:pt>
                <c:pt idx="1">
                  <c:v>3.6817661840893514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The Queen Elizabeth Hospital (425)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The Queen Elizabeth Hospital (425)</c:v>
                </c:pt>
              </c:strCache>
            </c:strRef>
          </c:cat>
          <c:val>
            <c:numRef>
              <c:f>Sheet1!$E$2:$E$3</c:f>
              <c:numCache>
                <c:formatCode>0.0;;</c:formatCode>
                <c:ptCount val="2"/>
                <c:pt idx="0">
                  <c:v>8.9618791060839449</c:v>
                </c:pt>
                <c:pt idx="1">
                  <c:v>8.9619075900154694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The Queen Elizabeth Hospital (425)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The Queen Elizabeth Hospital (425)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The Queen Elizabeth Hospital (425)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The Queen Elizabeth Hospital (425)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The Queen Elizabeth Hospital (425)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1.0381208939160551</c:v>
                </c:pt>
                <c:pt idx="1">
                  <c:v>1.0380924099845306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The Queen Elizabeth Hospital (433)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The Queen Elizabeth Hospital (433)</c:v>
                </c:pt>
              </c:strCache>
            </c:strRef>
          </c:cat>
          <c:val>
            <c:numRef>
              <c:f>Sheet1!$E$2:$E$3</c:f>
              <c:numCache>
                <c:formatCode>0.0;;</c:formatCode>
                <c:ptCount val="2"/>
                <c:pt idx="0">
                  <c:v>0</c:v>
                </c:pt>
                <c:pt idx="1">
                  <c:v>8.3046572043723312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The Queen Elizabeth Hospital (433)</c:v>
                </c:pt>
              </c:strCache>
            </c:strRef>
          </c:cat>
          <c:val>
            <c:numRef>
              <c:f>Sheet1!$F$2:$F$3</c:f>
              <c:numCache>
                <c:formatCode>0.0;;</c:formatCode>
                <c:ptCount val="2"/>
                <c:pt idx="0">
                  <c:v>8.3046481424165464</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The Queen Elizabeth Hospital (433)</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The Queen Elizabeth Hospital (433)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The Queen Elizabeth Hospital (433)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The Queen Elizabeth Hospital (433)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1.6953518575834536</c:v>
                </c:pt>
                <c:pt idx="1">
                  <c:v>1.6953427956276688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The Queen Elizabeth Hospital (461)</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The Queen Elizabeth Hospital (461)</c:v>
                </c:pt>
              </c:strCache>
            </c:strRef>
          </c:cat>
          <c:val>
            <c:numRef>
              <c:f>Sheet1!$E$2:$E$3</c:f>
              <c:numCache>
                <c:formatCode>0.0;;</c:formatCode>
                <c:ptCount val="2"/>
                <c:pt idx="0">
                  <c:v>8.5918934080850367</c:v>
                </c:pt>
                <c:pt idx="1">
                  <c:v>8.5919112891566094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The Queen Elizabeth Hospital (461)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The Queen Elizabeth Hospital (461)</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The Queen Elizabeth Hospital (461)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The Queen Elizabeth Hospital (461)</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The Queen Elizabeth Hospital (461)</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1.4081065919149633</c:v>
                </c:pt>
                <c:pt idx="1">
                  <c:v>1.4080887108433906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The Queen Elizabeth Hospital (457)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The Queen Elizabeth Hospital (457)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The Queen Elizabeth Hospital (457)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The Queen Elizabeth Hospital (457)</c:v>
                </c:pt>
              </c:strCache>
            </c:strRef>
          </c:cat>
          <c:val>
            <c:numRef>
              <c:f>Sheet1!$G$2:$G$3</c:f>
              <c:numCache>
                <c:formatCode>0.0;;</c:formatCode>
                <c:ptCount val="2"/>
                <c:pt idx="0">
                  <c:v>8.5346503914199818</c:v>
                </c:pt>
                <c:pt idx="1">
                  <c:v>8.534656491062119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The Queen Elizabeth Hospital (457)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The Queen Elizabeth Hospital (457)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(457)</c:v>
                </c:pt>
                <c:pt idx="1">
                  <c:v>The Queen Elizabeth Hospital (457)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1.4653496085800182</c:v>
                </c:pt>
                <c:pt idx="1">
                  <c:v>1.465343508937881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(431)</c:v>
                </c:pt>
                <c:pt idx="1">
                  <c:v>The Queen Elizabeth Hospital (431)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(431)</c:v>
                </c:pt>
                <c:pt idx="1">
                  <c:v>The Queen Elizabeth Hospital (431)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(431)</c:v>
                </c:pt>
                <c:pt idx="1">
                  <c:v>The Queen Elizabeth Hospital (431)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(431)</c:v>
                </c:pt>
                <c:pt idx="1">
                  <c:v>The Queen Elizabeth Hospital (431)</c:v>
                </c:pt>
              </c:strCache>
            </c:strRef>
          </c:cat>
          <c:val>
            <c:numRef>
              <c:f>Sheet1!$G$2:$G$3</c:f>
              <c:numCache>
                <c:formatCode>0.0;;</c:formatCode>
                <c:ptCount val="2"/>
                <c:pt idx="0">
                  <c:v>8.4264721476169626</c:v>
                </c:pt>
                <c:pt idx="1">
                  <c:v>8.4265025868262526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(431)</c:v>
                </c:pt>
                <c:pt idx="1">
                  <c:v>The Queen Elizabeth Hospital (431)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(431)</c:v>
                </c:pt>
                <c:pt idx="1">
                  <c:v>The Queen Elizabeth Hospital (431)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(431)</c:v>
                </c:pt>
                <c:pt idx="1">
                  <c:v>The Queen Elizabeth Hospital (431)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1.5735278523830374</c:v>
                </c:pt>
                <c:pt idx="1">
                  <c:v>1.5734974131737474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The Queen Elizabeth Hospital (466)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The Queen Elizabeth Hospital (466)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The Queen Elizabeth Hospital (466)</c:v>
                </c:pt>
              </c:strCache>
            </c:strRef>
          </c:cat>
          <c:val>
            <c:numRef>
              <c:f>Sheet1!$F$2:$F$3</c:f>
              <c:numCache>
                <c:formatCode>0.0;;</c:formatCode>
                <c:ptCount val="2"/>
                <c:pt idx="0">
                  <c:v>8.6233794766886849</c:v>
                </c:pt>
                <c:pt idx="1">
                  <c:v>8.6234070426978899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The Queen Elizabeth Hospital (466)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The Queen Elizabeth Hospital (466)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The Queen Elizabeth Hospital (466)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The Queen Elizabeth Hospital (466)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1.3766205233113151</c:v>
                </c:pt>
                <c:pt idx="1">
                  <c:v>1.3765929573021101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The Queen Elizabeth Hospital (456)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The Queen Elizabeth Hospital (456)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The Queen Elizabeth Hospital (456)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The Queen Elizabeth Hospital (456)</c:v>
                </c:pt>
              </c:strCache>
            </c:strRef>
          </c:cat>
          <c:val>
            <c:numRef>
              <c:f>Sheet1!$G$2:$G$3</c:f>
              <c:numCache>
                <c:formatCode>0.0;;</c:formatCode>
                <c:ptCount val="2"/>
                <c:pt idx="0">
                  <c:v>8.5342267094399844</c:v>
                </c:pt>
                <c:pt idx="1">
                  <c:v>8.5342382896225786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The Queen Elizabeth Hospital (456)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The Queen Elizabeth Hospital (456)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The Queen Elizabeth Hospital (456)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1.4657732905600156</c:v>
                </c:pt>
                <c:pt idx="1">
                  <c:v>1.4657617103774214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The Queen Elizabeth Hospital (464)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The Queen Elizabeth Hospital (464)</c:v>
                </c:pt>
              </c:strCache>
            </c:strRef>
          </c:cat>
          <c:val>
            <c:numRef>
              <c:f>Sheet1!$E$2:$E$3</c:f>
              <c:numCache>
                <c:formatCode>0.0;;</c:formatCode>
                <c:ptCount val="2"/>
                <c:pt idx="0">
                  <c:v>6.7777687497100034</c:v>
                </c:pt>
                <c:pt idx="1">
                  <c:v>6.7778149991867904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The Queen Elizabeth Hospital (464)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The Queen Elizabeth Hospital (464)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The Queen Elizabeth Hospital (464)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The Queen Elizabeth Hospital (464)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The Queen Elizabeth Hospital (464)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3.2222312502899966</c:v>
                </c:pt>
                <c:pt idx="1">
                  <c:v>3.2221850008132096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The Queen Elizabeth Hospital (416)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The Queen Elizabeth Hospital (416)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The Queen Elizabeth Hospital (416)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The Queen Elizabeth Hospital (416)</c:v>
                </c:pt>
              </c:strCache>
            </c:strRef>
          </c:cat>
          <c:val>
            <c:numRef>
              <c:f>Sheet1!$G$2:$G$3</c:f>
              <c:numCache>
                <c:formatCode>0.0;;</c:formatCode>
                <c:ptCount val="2"/>
                <c:pt idx="0">
                  <c:v>7.4114748833052229</c:v>
                </c:pt>
                <c:pt idx="1">
                  <c:v>7.4115052923722464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The Queen Elizabeth Hospital (416)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The Queen Elizabeth Hospital (416)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The Queen Elizabeth Hospital (416)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2.5885251166947771</c:v>
                </c:pt>
                <c:pt idx="1">
                  <c:v>2.5884947076277536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(436)</c:v>
                </c:pt>
                <c:pt idx="1">
                  <c:v>The Queen Elizabeth Hospital (436)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(436)</c:v>
                </c:pt>
                <c:pt idx="1">
                  <c:v>The Queen Elizabeth Hospital (436)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(436)</c:v>
                </c:pt>
                <c:pt idx="1">
                  <c:v>The Queen Elizabeth Hospital (436)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(436)</c:v>
                </c:pt>
                <c:pt idx="1">
                  <c:v>The Queen Elizabeth Hospital (436)</c:v>
                </c:pt>
              </c:strCache>
            </c:strRef>
          </c:cat>
          <c:val>
            <c:numRef>
              <c:f>Sheet1!$G$2:$G$3</c:f>
              <c:numCache>
                <c:formatCode>0.0;;</c:formatCode>
                <c:ptCount val="2"/>
                <c:pt idx="0">
                  <c:v>6.9282428249834744</c:v>
                </c:pt>
                <c:pt idx="1">
                  <c:v>6.9282624403437616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(436)</c:v>
                </c:pt>
                <c:pt idx="1">
                  <c:v>The Queen Elizabeth Hospital (436)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(436)</c:v>
                </c:pt>
                <c:pt idx="1">
                  <c:v>The Queen Elizabeth Hospital (436)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(436)</c:v>
                </c:pt>
                <c:pt idx="1">
                  <c:v>The Queen Elizabeth Hospital (436)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3.0717571750165256</c:v>
                </c:pt>
                <c:pt idx="1">
                  <c:v>3.0717375596562384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(451)</c:v>
                </c:pt>
                <c:pt idx="1">
                  <c:v>The Queen Elizabeth Hospital (451)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(451)</c:v>
                </c:pt>
                <c:pt idx="1">
                  <c:v>The Queen Elizabeth Hospital (451)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(451)</c:v>
                </c:pt>
                <c:pt idx="1">
                  <c:v>The Queen Elizabeth Hospital (451)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(451)</c:v>
                </c:pt>
                <c:pt idx="1">
                  <c:v>The Queen Elizabeth Hospital (451)</c:v>
                </c:pt>
              </c:strCache>
            </c:strRef>
          </c:cat>
          <c:val>
            <c:numRef>
              <c:f>Sheet1!$G$2:$G$3</c:f>
              <c:numCache>
                <c:formatCode>0.0;;</c:formatCode>
                <c:ptCount val="2"/>
                <c:pt idx="0">
                  <c:v>8.5658346079492915</c:v>
                </c:pt>
                <c:pt idx="1">
                  <c:v>8.5658455269075091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(451)</c:v>
                </c:pt>
                <c:pt idx="1">
                  <c:v>The Queen Elizabeth Hospital (451)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(451)</c:v>
                </c:pt>
                <c:pt idx="1">
                  <c:v>The Queen Elizabeth Hospital (451)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(451)</c:v>
                </c:pt>
                <c:pt idx="1">
                  <c:v>The Queen Elizabeth Hospital (451)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1.4341653920507085</c:v>
                </c:pt>
                <c:pt idx="1">
                  <c:v>1.4341544730924909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(387)</c:v>
                </c:pt>
                <c:pt idx="1">
                  <c:v>The Queen Elizabeth Hospital (387)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(387)</c:v>
                </c:pt>
                <c:pt idx="1">
                  <c:v>The Queen Elizabeth Hospital (387)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(387)</c:v>
                </c:pt>
                <c:pt idx="1">
                  <c:v>The Queen Elizabeth Hospital (387)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(387)</c:v>
                </c:pt>
                <c:pt idx="1">
                  <c:v>The Queen Elizabeth Hospital (387)</c:v>
                </c:pt>
              </c:strCache>
            </c:strRef>
          </c:cat>
          <c:val>
            <c:numRef>
              <c:f>Sheet1!$G$2:$G$3</c:f>
              <c:numCache>
                <c:formatCode>0.0;;</c:formatCode>
                <c:ptCount val="2"/>
                <c:pt idx="0">
                  <c:v>7.3518112247051359</c:v>
                </c:pt>
                <c:pt idx="1">
                  <c:v>7.351845719317958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(387)</c:v>
                </c:pt>
                <c:pt idx="1">
                  <c:v>The Queen Elizabeth Hospital (387)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(387)</c:v>
                </c:pt>
                <c:pt idx="1">
                  <c:v>The Queen Elizabeth Hospital (387)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(387)</c:v>
                </c:pt>
                <c:pt idx="1">
                  <c:v>The Queen Elizabeth Hospital (387)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2.6481887752948641</c:v>
                </c:pt>
                <c:pt idx="1">
                  <c:v>2.648154280682042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The Queen Elizabeth Hospital (462)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The Queen Elizabeth Hospital (462)</c:v>
                </c:pt>
              </c:strCache>
            </c:strRef>
          </c:cat>
          <c:val>
            <c:numRef>
              <c:f>Sheet1!$E$2:$E$3</c:f>
              <c:numCache>
                <c:formatCode>0.0;;</c:formatCode>
                <c:ptCount val="2"/>
                <c:pt idx="0">
                  <c:v>0</c:v>
                </c:pt>
                <c:pt idx="1">
                  <c:v>9.2560154400661556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The Queen Elizabeth Hospital (462)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The Queen Elizabeth Hospital (462)</c:v>
                </c:pt>
              </c:strCache>
            </c:strRef>
          </c:cat>
          <c:val>
            <c:numRef>
              <c:f>Sheet1!$G$2:$G$3</c:f>
              <c:numCache>
                <c:formatCode>0.0;;</c:formatCode>
                <c:ptCount val="2"/>
                <c:pt idx="0">
                  <c:v>9.2559939406941449</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The Queen Elizabeth Hospital (462)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The Queen Elizabeth Hospital (462)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(462)</c:v>
                </c:pt>
                <c:pt idx="1">
                  <c:v>The Queen Elizabeth Hospital (462)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0.74400605930585506</c:v>
                </c:pt>
                <c:pt idx="1">
                  <c:v>0.74398455993384438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The Queen Elizabeth Hospital (374)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The Queen Elizabeth Hospital (374)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The Queen Elizabeth Hospital (374)</c:v>
                </c:pt>
              </c:strCache>
            </c:strRef>
          </c:cat>
          <c:val>
            <c:numRef>
              <c:f>Sheet1!$F$2:$F$3</c:f>
              <c:numCache>
                <c:formatCode>0.0;;</c:formatCode>
                <c:ptCount val="2"/>
                <c:pt idx="0">
                  <c:v>8.5300366866007664</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The Queen Elizabeth Hospital (374)</c:v>
                </c:pt>
              </c:strCache>
            </c:strRef>
          </c:cat>
          <c:val>
            <c:numRef>
              <c:f>Sheet1!$G$2:$G$3</c:f>
              <c:numCache>
                <c:formatCode>0.0;;</c:formatCode>
                <c:ptCount val="2"/>
                <c:pt idx="0">
                  <c:v>0</c:v>
                </c:pt>
                <c:pt idx="1">
                  <c:v>8.5300561681112299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The Queen Elizabeth Hospital (374)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The Queen Elizabeth Hospital (374)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The Queen Elizabeth Hospital (374)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1.4699633133992336</c:v>
                </c:pt>
                <c:pt idx="1">
                  <c:v>1.4699438318887701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The Queen Elizabeth Hospital (422)</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The Queen Elizabeth Hospital (422)</c:v>
                </c:pt>
              </c:strCache>
            </c:strRef>
          </c:cat>
          <c:val>
            <c:numRef>
              <c:f>Sheet1!$E$2:$E$3</c:f>
              <c:numCache>
                <c:formatCode>0.0;;</c:formatCode>
                <c:ptCount val="2"/>
                <c:pt idx="0">
                  <c:v>0</c:v>
                </c:pt>
                <c:pt idx="1">
                  <c:v>7.6019158279422978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The Queen Elizabeth Hospital (422)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The Queen Elizabeth Hospital (422)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The Queen Elizabeth Hospital (422)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The Queen Elizabeth Hospital (422)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The Queen Elizabeth Hospital (422)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2.3981161098272832</c:v>
                </c:pt>
                <c:pt idx="1">
                  <c:v>2.3980841720577022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The Queen Elizabeth Hospital (56)</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The Queen Elizabeth Hospital (56)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The Queen Elizabeth Hospital (56)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The Queen Elizabeth Hospital (56)</c:v>
                </c:pt>
              </c:strCache>
            </c:strRef>
          </c:cat>
          <c:val>
            <c:numRef>
              <c:f>Sheet1!$G$2:$G$3</c:f>
              <c:numCache>
                <c:formatCode>0.0;;</c:formatCode>
                <c:ptCount val="2"/>
                <c:pt idx="0">
                  <c:v>7.8417471858230394</c:v>
                </c:pt>
                <c:pt idx="1">
                  <c:v>7.8418514796277394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The Queen Elizabeth Hospital (56)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The Queen Elizabeth Hospital (56)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c:v>
                </c:pt>
                <c:pt idx="1">
                  <c:v>The Queen Elizabeth Hospital (56)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2.1582528141769606</c:v>
                </c:pt>
                <c:pt idx="1">
                  <c:v>2.1581485203722606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The Queen Elizabeth Hospital (47)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The Queen Elizabeth Hospital (47)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The Queen Elizabeth Hospital (47)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The Queen Elizabeth Hospital (47)</c:v>
                </c:pt>
              </c:strCache>
            </c:strRef>
          </c:cat>
          <c:val>
            <c:numRef>
              <c:f>Sheet1!$G$2:$G$3</c:f>
              <c:numCache>
                <c:formatCode>0.0;;</c:formatCode>
                <c:ptCount val="2"/>
                <c:pt idx="0">
                  <c:v>7.401655043605416</c:v>
                </c:pt>
                <c:pt idx="1">
                  <c:v>7.401690256606539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The Queen Elizabeth Hospital (47)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The Queen Elizabeth Hospital (47)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The Queen Elizabeth Hospital (47)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2.598344956394584</c:v>
                </c:pt>
                <c:pt idx="1">
                  <c:v>2.598309743393461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The Queen Elizabeth Hospital (32)</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The Queen Elizabeth Hospital (32)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The Queen Elizabeth Hospital (32)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The Queen Elizabeth Hospital (32)</c:v>
                </c:pt>
              </c:strCache>
            </c:strRef>
          </c:cat>
          <c:val>
            <c:numRef>
              <c:f>Sheet1!$G$2:$G$3</c:f>
              <c:numCache>
                <c:formatCode>0.0;;</c:formatCode>
                <c:ptCount val="2"/>
                <c:pt idx="0">
                  <c:v>7.7925304626039642</c:v>
                </c:pt>
                <c:pt idx="1">
                  <c:v>7.7925586159880877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The Queen Elizabeth Hospital (32)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The Queen Elizabeth Hospital (32)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The Queen Elizabeth Hospital (32)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2.2074695373960358</c:v>
                </c:pt>
                <c:pt idx="1">
                  <c:v>2.2074413840119123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The Queen Elizabeth Hospital (153)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The Queen Elizabeth Hospital (153)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The Queen Elizabeth Hospital (153)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The Queen Elizabeth Hospital (153)</c:v>
                </c:pt>
              </c:strCache>
            </c:strRef>
          </c:cat>
          <c:val>
            <c:numRef>
              <c:f>Sheet1!$G$2:$G$3</c:f>
              <c:numCache>
                <c:formatCode>0.0;;</c:formatCode>
                <c:ptCount val="2"/>
                <c:pt idx="0">
                  <c:v>8.0795801656900039</c:v>
                </c:pt>
                <c:pt idx="1">
                  <c:v>8.0796299960501194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The Queen Elizabeth Hospital (153)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The Queen Elizabeth Hospital (153)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The Queen Elizabeth Hospital (153)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1.9204198343099961</c:v>
                </c:pt>
                <c:pt idx="1">
                  <c:v>1.9203700039498806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(123)</c:v>
                </c:pt>
                <c:pt idx="1">
                  <c:v>The Queen Elizabeth Hospital (123)</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(123)</c:v>
                </c:pt>
                <c:pt idx="1">
                  <c:v>The Queen Elizabeth Hospital (123)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(123)</c:v>
                </c:pt>
                <c:pt idx="1">
                  <c:v>The Queen Elizabeth Hospital (123)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(123)</c:v>
                </c:pt>
                <c:pt idx="1">
                  <c:v>The Queen Elizabeth Hospital (123)</c:v>
                </c:pt>
              </c:strCache>
            </c:strRef>
          </c:cat>
          <c:val>
            <c:numRef>
              <c:f>Sheet1!$G$2:$G$3</c:f>
              <c:numCache>
                <c:formatCode>0.0;;</c:formatCode>
                <c:ptCount val="2"/>
                <c:pt idx="0">
                  <c:v>7.6554138133306502</c:v>
                </c:pt>
                <c:pt idx="1">
                  <c:v>7.6554695462841993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(123)</c:v>
                </c:pt>
                <c:pt idx="1">
                  <c:v>The Queen Elizabeth Hospital (123)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(123)</c:v>
                </c:pt>
                <c:pt idx="1">
                  <c:v>The Queen Elizabeth Hospital (123)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(123)</c:v>
                </c:pt>
                <c:pt idx="1">
                  <c:v>The Queen Elizabeth Hospital (123)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2.3445861866693498</c:v>
                </c:pt>
                <c:pt idx="1">
                  <c:v>2.3445304537158007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(76)</c:v>
                </c:pt>
                <c:pt idx="1">
                  <c:v>The Queen Elizabeth Hospital (76)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(76)</c:v>
                </c:pt>
                <c:pt idx="1">
                  <c:v>The Queen Elizabeth Hospital (76)</c:v>
                </c:pt>
              </c:strCache>
            </c:strRef>
          </c:cat>
          <c:val>
            <c:numRef>
              <c:f>Sheet1!$E$2:$E$3</c:f>
              <c:numCache>
                <c:formatCode>0.0;;</c:formatCode>
                <c:ptCount val="2"/>
                <c:pt idx="0">
                  <c:v>4.5559710034852454</c:v>
                </c:pt>
                <c:pt idx="1">
                  <c:v>4.5560079071909021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(76)</c:v>
                </c:pt>
                <c:pt idx="1">
                  <c:v>The Queen Elizabeth Hospital (76)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(76)</c:v>
                </c:pt>
                <c:pt idx="1">
                  <c:v>The Queen Elizabeth Hospital (76)</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(76)</c:v>
                </c:pt>
                <c:pt idx="1">
                  <c:v>The Queen Elizabeth Hospital (76)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(76)</c:v>
                </c:pt>
                <c:pt idx="1">
                  <c:v>The Queen Elizabeth Hospital (76)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(76)</c:v>
                </c:pt>
                <c:pt idx="1">
                  <c:v>The Queen Elizabeth Hospital (76)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5.4440289965147546</c:v>
                </c:pt>
                <c:pt idx="1">
                  <c:v>5.4439920928090979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The Queen Elizabeth Hospital (35)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The Queen Elizabeth Hospital (35)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The Queen Elizabeth Hospital (35)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The Queen Elizabeth Hospital (35)</c:v>
                </c:pt>
              </c:strCache>
            </c:strRef>
          </c:cat>
          <c:val>
            <c:numRef>
              <c:f>Sheet1!$G$2:$G$3</c:f>
              <c:numCache>
                <c:formatCode>0.0;;</c:formatCode>
                <c:ptCount val="2"/>
                <c:pt idx="0">
                  <c:v>5.915008606111412</c:v>
                </c:pt>
                <c:pt idx="1">
                  <c:v>5.9150116423238828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The Queen Elizabeth Hospital (35)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The Queen Elizabeth Hospital (35)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The Queen Elizabeth Hospital (35)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4.084991393888588</c:v>
                </c:pt>
                <c:pt idx="1">
                  <c:v>4.0849883576761172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c:v>
                </c:pt>
                <c:pt idx="1">
                  <c:v>The Queen Elizabeth Hospital (33)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c:v>
                </c:pt>
                <c:pt idx="1">
                  <c:v>The Queen Elizabeth Hospital (33)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c:v>
                </c:pt>
                <c:pt idx="1">
                  <c:v>The Queen Elizabeth Hospital (33)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c:v>
                </c:pt>
                <c:pt idx="1">
                  <c:v>The Queen Elizabeth Hospital (33)</c:v>
                </c:pt>
              </c:strCache>
            </c:strRef>
          </c:cat>
          <c:val>
            <c:numRef>
              <c:f>Sheet1!$G$2:$G$3</c:f>
              <c:numCache>
                <c:formatCode>0.0;;</c:formatCode>
                <c:ptCount val="2"/>
                <c:pt idx="0">
                  <c:v>6.9603041085999946</c:v>
                </c:pt>
                <c:pt idx="1">
                  <c:v>6.9603051923727914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c:v>
                </c:pt>
                <c:pt idx="1">
                  <c:v>The Queen Elizabeth Hospital (33)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c:v>
                </c:pt>
                <c:pt idx="1">
                  <c:v>The Queen Elizabeth Hospital (33)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c:v>
                </c:pt>
                <c:pt idx="1">
                  <c:v>The Queen Elizabeth Hospital (33)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3.0396958914000054</c:v>
                </c:pt>
                <c:pt idx="1">
                  <c:v>3.0396948076272086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The Queen Elizabeth Hospital (449)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The Queen Elizabeth Hospital (449)</c:v>
                </c:pt>
              </c:strCache>
            </c:strRef>
          </c:cat>
          <c:val>
            <c:numRef>
              <c:f>Sheet1!$E$2:$E$3</c:f>
              <c:numCache>
                <c:formatCode>0.0;;</c:formatCode>
                <c:ptCount val="2"/>
                <c:pt idx="0">
                  <c:v>6.0605803916962158</c:v>
                </c:pt>
                <c:pt idx="1">
                  <c:v>6.0605909817739887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The Queen Elizabeth Hospital (449)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The Queen Elizabeth Hospital (449)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The Queen Elizabeth Hospital (449)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The Queen Elizabeth Hospital (449)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The Queen Elizabeth Hospital (449)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3.9394196083037842</c:v>
                </c:pt>
                <c:pt idx="1">
                  <c:v>3.9394090182260113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(320)</c:v>
                </c:pt>
                <c:pt idx="1">
                  <c:v>The Queen Elizabeth Hospital (320)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(320)</c:v>
                </c:pt>
                <c:pt idx="1">
                  <c:v>The Queen Elizabeth Hospital (320)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(320)</c:v>
                </c:pt>
                <c:pt idx="1">
                  <c:v>The Queen Elizabeth Hospital (320)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(320)</c:v>
                </c:pt>
                <c:pt idx="1">
                  <c:v>The Queen Elizabeth Hospital (320)</c:v>
                </c:pt>
              </c:strCache>
            </c:strRef>
          </c:cat>
          <c:val>
            <c:numRef>
              <c:f>Sheet1!$G$2:$G$3</c:f>
              <c:numCache>
                <c:formatCode>0.0;;</c:formatCode>
                <c:ptCount val="2"/>
                <c:pt idx="0">
                  <c:v>5.3188474045313763</c:v>
                </c:pt>
                <c:pt idx="1">
                  <c:v>5.318867255025542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(320)</c:v>
                </c:pt>
                <c:pt idx="1">
                  <c:v>The Queen Elizabeth Hospital (320)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(320)</c:v>
                </c:pt>
                <c:pt idx="1">
                  <c:v>The Queen Elizabeth Hospital (320)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(320)</c:v>
                </c:pt>
                <c:pt idx="1">
                  <c:v>The Queen Elizabeth Hospital (320)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4.6811525954686237</c:v>
                </c:pt>
                <c:pt idx="1">
                  <c:v>4.681132744974458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(171)</c:v>
                </c:pt>
                <c:pt idx="1">
                  <c:v>The Queen Elizabeth Hospital (171)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(171)</c:v>
                </c:pt>
                <c:pt idx="1">
                  <c:v>The Queen Elizabeth Hospital (171)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(171)</c:v>
                </c:pt>
                <c:pt idx="1">
                  <c:v>The Queen Elizabeth Hospital (171)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(171)</c:v>
                </c:pt>
                <c:pt idx="1">
                  <c:v>The Queen Elizabeth Hospital (171)</c:v>
                </c:pt>
              </c:strCache>
            </c:strRef>
          </c:cat>
          <c:val>
            <c:numRef>
              <c:f>Sheet1!$G$2:$G$3</c:f>
              <c:numCache>
                <c:formatCode>0.0;;</c:formatCode>
                <c:ptCount val="2"/>
                <c:pt idx="0">
                  <c:v>8.0586397019834788</c:v>
                </c:pt>
                <c:pt idx="1">
                  <c:v>8.0586358712451016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(171)</c:v>
                </c:pt>
                <c:pt idx="1">
                  <c:v>The Queen Elizabeth Hospital (171)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(171)</c:v>
                </c:pt>
                <c:pt idx="1">
                  <c:v>The Queen Elizabeth Hospital (171)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(171)</c:v>
                </c:pt>
                <c:pt idx="1">
                  <c:v>The Queen Elizabeth Hospital (171)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1.9413602980165212</c:v>
                </c:pt>
                <c:pt idx="1">
                  <c:v>1.9413641287548984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The Queen Elizabeth Hospital (464)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The Queen Elizabeth Hospital (464)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The Queen Elizabeth Hospital (464)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The Queen Elizabeth Hospital (464)</c:v>
                </c:pt>
              </c:strCache>
            </c:strRef>
          </c:cat>
          <c:val>
            <c:numRef>
              <c:f>Sheet1!$G$2:$G$3</c:f>
              <c:numCache>
                <c:formatCode>0.0;;</c:formatCode>
                <c:ptCount val="2"/>
                <c:pt idx="0">
                  <c:v>6.6214847431566257</c:v>
                </c:pt>
                <c:pt idx="1">
                  <c:v>6.6214936903991788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The Queen Elizabeth Hospital (464)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The Queen Elizabeth Hospital (464)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The Queen Elizabeth Hospital (464)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3.3785152568433743</c:v>
                </c:pt>
                <c:pt idx="1">
                  <c:v>3.3785063096008212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The Queen Elizabeth Hospital (427)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The Queen Elizabeth Hospital (427)</c:v>
                </c:pt>
              </c:strCache>
            </c:strRef>
          </c:cat>
          <c:val>
            <c:numRef>
              <c:f>Sheet1!$E$2:$E$3</c:f>
              <c:numCache>
                <c:formatCode>0.0;;</c:formatCode>
                <c:ptCount val="2"/>
                <c:pt idx="0">
                  <c:v>0</c:v>
                </c:pt>
                <c:pt idx="1">
                  <c:v>7.225616818927894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The Queen Elizabeth Hospital (427)</c:v>
                </c:pt>
              </c:strCache>
            </c:strRef>
          </c:cat>
          <c:val>
            <c:numRef>
              <c:f>Sheet1!$F$2:$F$3</c:f>
              <c:numCache>
                <c:formatCode>0.0;;</c:formatCode>
                <c:ptCount val="2"/>
                <c:pt idx="0">
                  <c:v>7.2256001286131122</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The Queen Elizabeth Hospital (427)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The Queen Elizabeth Hospital (427)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The Queen Elizabeth Hospital (427)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The Queen Elizabeth Hospital (427)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2.7743998713868878</c:v>
                </c:pt>
                <c:pt idx="1">
                  <c:v>2.774383181072106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(287)</c:v>
                </c:pt>
                <c:pt idx="1">
                  <c:v>The Queen Elizabeth Hospital (287)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(287)</c:v>
                </c:pt>
                <c:pt idx="1">
                  <c:v>The Queen Elizabeth Hospital (287)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(287)</c:v>
                </c:pt>
                <c:pt idx="1">
                  <c:v>The Queen Elizabeth Hospital (287)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(287)</c:v>
                </c:pt>
                <c:pt idx="1">
                  <c:v>The Queen Elizabeth Hospital (287)</c:v>
                </c:pt>
              </c:strCache>
            </c:strRef>
          </c:cat>
          <c:val>
            <c:numRef>
              <c:f>Sheet1!$G$2:$G$3</c:f>
              <c:numCache>
                <c:formatCode>0.0;;</c:formatCode>
                <c:ptCount val="2"/>
                <c:pt idx="0">
                  <c:v>8.9757081818783515</c:v>
                </c:pt>
                <c:pt idx="1">
                  <c:v>8.9757119615613483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(287)</c:v>
                </c:pt>
                <c:pt idx="1">
                  <c:v>The Queen Elizabeth Hospital (287)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(287)</c:v>
                </c:pt>
                <c:pt idx="1">
                  <c:v>The Queen Elizabeth Hospital (287)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(287)</c:v>
                </c:pt>
                <c:pt idx="1">
                  <c:v>The Queen Elizabeth Hospital (287)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1.0242918181216485</c:v>
                </c:pt>
                <c:pt idx="1">
                  <c:v>1.0242880384386517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The Queen Elizabeth Hospital (275)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The Queen Elizabeth Hospital (275)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The Queen Elizabeth Hospital (275)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The Queen Elizabeth Hospital (275)</c:v>
                </c:pt>
              </c:strCache>
            </c:strRef>
          </c:cat>
          <c:val>
            <c:numRef>
              <c:f>Sheet1!$G$2:$G$3</c:f>
              <c:numCache>
                <c:formatCode>0.0;;</c:formatCode>
                <c:ptCount val="2"/>
                <c:pt idx="0">
                  <c:v>6.0361012624547143</c:v>
                </c:pt>
                <c:pt idx="1">
                  <c:v>6.0361380603893284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The Queen Elizabeth Hospital (275)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The Queen Elizabeth Hospital (275)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The Queen Elizabeth Hospital (275)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3.9638987375452857</c:v>
                </c:pt>
                <c:pt idx="1">
                  <c:v>3.9638619396106716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The Queen Elizabeth Hospital (336)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The Queen Elizabeth Hospital (336)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The Queen Elizabeth Hospital (336)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The Queen Elizabeth Hospital (336)</c:v>
                </c:pt>
              </c:strCache>
            </c:strRef>
          </c:cat>
          <c:val>
            <c:numRef>
              <c:f>Sheet1!$G$2:$G$3</c:f>
              <c:numCache>
                <c:formatCode>0.0;;</c:formatCode>
                <c:ptCount val="2"/>
                <c:pt idx="0">
                  <c:v>4.0334065339374483</c:v>
                </c:pt>
                <c:pt idx="1">
                  <c:v>4.0334198041407197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The Queen Elizabeth Hospital (336)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The Queen Elizabeth Hospital (336)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The Queen Elizabeth Hospital (336)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5.9665934660625517</c:v>
                </c:pt>
                <c:pt idx="1">
                  <c:v>5.9665801958592803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The Queen Elizabeth Hospital (401)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The Queen Elizabeth Hospital (401)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The Queen Elizabeth Hospital (401)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The Queen Elizabeth Hospital (401)</c:v>
                </c:pt>
              </c:strCache>
            </c:strRef>
          </c:cat>
          <c:val>
            <c:numRef>
              <c:f>Sheet1!$G$2:$G$3</c:f>
              <c:numCache>
                <c:formatCode>0.0;;</c:formatCode>
                <c:ptCount val="2"/>
                <c:pt idx="0">
                  <c:v>6.2947965237635257</c:v>
                </c:pt>
                <c:pt idx="1">
                  <c:v>6.2948047811579739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The Queen Elizabeth Hospital (401)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The Queen Elizabeth Hospital (401)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The Queen Elizabeth Hospital (401)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3.7052034762364743</c:v>
                </c:pt>
                <c:pt idx="1">
                  <c:v>3.7051952188420261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The Queen Elizabeth Hospital (403)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The Queen Elizabeth Hospital (403)</c:v>
                </c:pt>
              </c:strCache>
            </c:strRef>
          </c:cat>
          <c:val>
            <c:numRef>
              <c:f>Sheet1!$E$2:$E$3</c:f>
              <c:numCache>
                <c:formatCode>0.0;;</c:formatCode>
                <c:ptCount val="2"/>
                <c:pt idx="0">
                  <c:v>6.6420407590747503</c:v>
                </c:pt>
                <c:pt idx="1">
                  <c:v>6.6420762661582646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The Queen Elizabeth Hospital (403)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The Queen Elizabeth Hospital (403)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The Queen Elizabeth Hospital (403)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The Queen Elizabeth Hospital (403)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The Queen Elizabeth Hospital (403)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3.3579592409252497</c:v>
                </c:pt>
                <c:pt idx="1">
                  <c:v>3.3579237338417354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(223)</c:v>
                </c:pt>
                <c:pt idx="1">
                  <c:v>The Queen Elizabeth Hospital (223)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(223)</c:v>
                </c:pt>
                <c:pt idx="1">
                  <c:v>The Queen Elizabeth Hospital (223)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(223)</c:v>
                </c:pt>
                <c:pt idx="1">
                  <c:v>The Queen Elizabeth Hospital (223)</c:v>
                </c:pt>
              </c:strCache>
            </c:strRef>
          </c:cat>
          <c:val>
            <c:numRef>
              <c:f>Sheet1!$F$2:$F$3</c:f>
              <c:numCache>
                <c:formatCode>0.0;;</c:formatCode>
                <c:ptCount val="2"/>
                <c:pt idx="0">
                  <c:v>0</c:v>
                </c:pt>
                <c:pt idx="1">
                  <c:v>7.3360543042249642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(223)</c:v>
                </c:pt>
                <c:pt idx="1">
                  <c:v>The Queen Elizabeth Hospital (223)</c:v>
                </c:pt>
              </c:strCache>
            </c:strRef>
          </c:cat>
          <c:val>
            <c:numRef>
              <c:f>Sheet1!$G$2:$G$3</c:f>
              <c:numCache>
                <c:formatCode>0.0;;</c:formatCode>
                <c:ptCount val="2"/>
                <c:pt idx="0">
                  <c:v>7.3360195489342512</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(223)</c:v>
                </c:pt>
                <c:pt idx="1">
                  <c:v>The Queen Elizabeth Hospital (223)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(223)</c:v>
                </c:pt>
                <c:pt idx="1">
                  <c:v>The Queen Elizabeth Hospital (223)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(223)</c:v>
                </c:pt>
                <c:pt idx="1">
                  <c:v>The Queen Elizabeth Hospital (223)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2.6639804510657488</c:v>
                </c:pt>
                <c:pt idx="1">
                  <c:v>2.6639456957750358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(267)</c:v>
                </c:pt>
                <c:pt idx="1">
                  <c:v>The Queen Elizabeth Hospital (267)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(267)</c:v>
                </c:pt>
                <c:pt idx="1">
                  <c:v>The Queen Elizabeth Hospital (267)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(267)</c:v>
                </c:pt>
                <c:pt idx="1">
                  <c:v>The Queen Elizabeth Hospital (267)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(267)</c:v>
                </c:pt>
                <c:pt idx="1">
                  <c:v>The Queen Elizabeth Hospital (267)</c:v>
                </c:pt>
              </c:strCache>
            </c:strRef>
          </c:cat>
          <c:val>
            <c:numRef>
              <c:f>Sheet1!$G$2:$G$3</c:f>
              <c:numCache>
                <c:formatCode>0.0;;</c:formatCode>
                <c:ptCount val="2"/>
                <c:pt idx="0">
                  <c:v>5.7156383258943109</c:v>
                </c:pt>
                <c:pt idx="1">
                  <c:v>5.7156762540361656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(267)</c:v>
                </c:pt>
                <c:pt idx="1">
                  <c:v>The Queen Elizabeth Hospital (267)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(267)</c:v>
                </c:pt>
                <c:pt idx="1">
                  <c:v>The Queen Elizabeth Hospital (267)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(267)</c:v>
                </c:pt>
                <c:pt idx="1">
                  <c:v>The Queen Elizabeth Hospital (267)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4.2843616741056891</c:v>
                </c:pt>
                <c:pt idx="1">
                  <c:v>4.2843237459638344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The Queen Elizabeth Hospital (460)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The Queen Elizabeth Hospital (460)</c:v>
                </c:pt>
              </c:strCache>
            </c:strRef>
          </c:cat>
          <c:val>
            <c:numRef>
              <c:f>Sheet1!$E$2:$E$3</c:f>
              <c:numCache>
                <c:formatCode>0.0;;</c:formatCode>
                <c:ptCount val="2"/>
                <c:pt idx="0">
                  <c:v>0</c:v>
                </c:pt>
                <c:pt idx="1">
                  <c:v>8.8153343510339788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The Queen Elizabeth Hospital (460)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The Queen Elizabeth Hospital (460)</c:v>
                </c:pt>
              </c:strCache>
            </c:strRef>
          </c:cat>
          <c:val>
            <c:numRef>
              <c:f>Sheet1!$G$2:$G$3</c:f>
              <c:numCache>
                <c:formatCode>0.0;;</c:formatCode>
                <c:ptCount val="2"/>
                <c:pt idx="0">
                  <c:v>8.815310574781039</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The Queen Elizabeth Hospital (460)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The Queen Elizabeth Hospital (460)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The Queen Elizabeth Hospital (460)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1.184689425218961</c:v>
                </c:pt>
                <c:pt idx="1">
                  <c:v>1.1846656489660212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The Queen Elizabeth Hospital (459)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The Queen Elizabeth Hospital (459)</c:v>
                </c:pt>
              </c:strCache>
            </c:strRef>
          </c:cat>
          <c:val>
            <c:numRef>
              <c:f>Sheet1!$E$2:$E$3</c:f>
              <c:numCache>
                <c:formatCode>0.0;;</c:formatCode>
                <c:ptCount val="2"/>
                <c:pt idx="0">
                  <c:v>0</c:v>
                </c:pt>
                <c:pt idx="1">
                  <c:v>8.904446313515102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The Queen Elizabeth Hospital (459)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The Queen Elizabeth Hospital (459)</c:v>
                </c:pt>
              </c:strCache>
            </c:strRef>
          </c:cat>
          <c:val>
            <c:numRef>
              <c:f>Sheet1!$G$2:$G$3</c:f>
              <c:numCache>
                <c:formatCode>0.0;;</c:formatCode>
                <c:ptCount val="2"/>
                <c:pt idx="0">
                  <c:v>8.9044184444365566</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The Queen Elizabeth Hospital (459)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The Queen Elizabeth Hospital (459)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The Queen Elizabeth Hospital (459)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1.0955815555634434</c:v>
                </c:pt>
                <c:pt idx="1">
                  <c:v>1.095553686484898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The Queen Elizabeth Hospital (460)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The Queen Elizabeth Hospital (460)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The Queen Elizabeth Hospital (460)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The Queen Elizabeth Hospital (460)</c:v>
                </c:pt>
              </c:strCache>
            </c:strRef>
          </c:cat>
          <c:val>
            <c:numRef>
              <c:f>Sheet1!$G$2:$G$3</c:f>
              <c:numCache>
                <c:formatCode>0.0;;</c:formatCode>
                <c:ptCount val="2"/>
                <c:pt idx="0">
                  <c:v>7.8353171767496086</c:v>
                </c:pt>
                <c:pt idx="1">
                  <c:v>7.8353386357687276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The Queen Elizabeth Hospital (460)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The Queen Elizabeth Hospital (460)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The Queen Elizabeth Hospital (460)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2.1646828232503914</c:v>
                </c:pt>
                <c:pt idx="1">
                  <c:v>2.1646613642312724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6.465487862489173</c:v>
                </c:pt>
                <c:pt idx="1">
                  <c:v>5.9786998552714792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7.6032341000095416</c:v>
                </c:pt>
                <c:pt idx="1">
                  <c:v>6.8004102272496221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7.1861554560382981</c:v>
                </c:pt>
                <c:pt idx="1">
                  <c:v>6.4123782237844544</c:v>
                </c:pt>
                <c:pt idx="2">
                  <c:v>5.8249419881537792</c:v>
                </c:pt>
                <c:pt idx="3">
                  <c:v>6.4922010301276973</c:v>
                </c:pt>
                <c:pt idx="4">
                  <c:v>6.5718705051409012</c:v>
                </c:pt>
                <c:pt idx="5">
                  <c:v>6.4861455129460799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6.2214708469741611</c:v>
                </c:pt>
                <c:pt idx="1">
                  <c:v>6.0792486679227729</c:v>
                </c:pt>
                <c:pt idx="2">
                  <c:v>6.7517210173778004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8.2552186676838257</c:v>
                </c:pt>
                <c:pt idx="1">
                  <c:v>8.0370606617774403</c:v>
                </c:pt>
                <c:pt idx="2">
                  <c:v>8.3436216022173006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8.3952874688278118</c:v>
                </c:pt>
                <c:pt idx="1">
                  <c:v>8.1989189782859189</c:v>
                </c:pt>
                <c:pt idx="2">
                  <c:v>8.2791063692330695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9.1125455710227588</c:v>
                </c:pt>
                <c:pt idx="1">
                  <c:v>9.0078670167998052</c:v>
                </c:pt>
                <c:pt idx="2">
                  <c:v>9.3291127867228862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3.3051789809920389</c:v>
                </c:pt>
                <c:pt idx="1">
                  <c:v>3.3367078096793952</c:v>
                </c:pt>
                <c:pt idx="2">
                  <c:v>3.8211285330188098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9.0972786653415092</c:v>
                </c:pt>
                <c:pt idx="1">
                  <c:v>9.0971330593370663</c:v>
                </c:pt>
                <c:pt idx="2">
                  <c:v>8.9950136933298683</c:v>
                </c:pt>
                <c:pt idx="3">
                  <c:v>8.979232188534235</c:v>
                </c:pt>
                <c:pt idx="4">
                  <c:v>9.1175675182634066</c:v>
                </c:pt>
                <c:pt idx="5">
                  <c:v>8.9101412280169718</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8.4352138352343857</c:v>
                </c:pt>
                <c:pt idx="1">
                  <c:v>7.7126146299167937</c:v>
                </c:pt>
                <c:pt idx="2">
                  <c:v>7.8077241690874422</c:v>
                </c:pt>
                <c:pt idx="3">
                  <c:v>8.047530250608629</c:v>
                </c:pt>
                <c:pt idx="4">
                  <c:v>7.3379344009087228</c:v>
                </c:pt>
                <c:pt idx="5">
                  <c:v>7.5399208714834796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8.1995074740858485</c:v>
                </c:pt>
                <c:pt idx="1">
                  <c:v>7.6259260498407118</c:v>
                </c:pt>
                <c:pt idx="2">
                  <c:v>7.2639083550652082</c:v>
                </c:pt>
                <c:pt idx="3">
                  <c:v>7.6910383807076714</c:v>
                </c:pt>
                <c:pt idx="4">
                  <c:v>7.7366994688359618</c:v>
                </c:pt>
                <c:pt idx="5">
                  <c:v>8.237221541376833</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7.9167782702849152</c:v>
                </c:pt>
                <c:pt idx="1">
                  <c:v>7.7016961710276384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6.4678749898404151</c:v>
                </c:pt>
                <c:pt idx="1">
                  <c:v>6.318189863258751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9.5044713781437853</c:v>
                </c:pt>
                <c:pt idx="1">
                  <c:v>8.980832735238689</c:v>
                </c:pt>
                <c:pt idx="2">
                  <c:v>9.0809594299378791</c:v>
                </c:pt>
                <c:pt idx="3">
                  <c:v>9.1712890384516452</c:v>
                </c:pt>
                <c:pt idx="4">
                  <c:v>9.091820861162125</c:v>
                </c:pt>
                <c:pt idx="5">
                  <c:v>8.9618791060839449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8.5049983213176059</c:v>
                </c:pt>
                <c:pt idx="1">
                  <c:v>8.3517563471126319</c:v>
                </c:pt>
                <c:pt idx="2">
                  <c:v>8.1592371573291835</c:v>
                </c:pt>
                <c:pt idx="3">
                  <c:v>8.2312198552701386</c:v>
                </c:pt>
                <c:pt idx="4">
                  <c:v>8.3373690178793467</c:v>
                </c:pt>
                <c:pt idx="5">
                  <c:v>8.3046481424165464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9.0052273131587519</c:v>
                </c:pt>
                <c:pt idx="1">
                  <c:v>8.6627200964391111</c:v>
                </c:pt>
                <c:pt idx="2">
                  <c:v>8.7275151601775374</c:v>
                </c:pt>
                <c:pt idx="3">
                  <c:v>8.5878647871599139</c:v>
                </c:pt>
                <c:pt idx="4">
                  <c:v>8.6399990299282052</c:v>
                </c:pt>
                <c:pt idx="5">
                  <c:v>8.5918934080850367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8.4711997236204954</c:v>
                </c:pt>
                <c:pt idx="1">
                  <c:v>8.2917532049667972</c:v>
                </c:pt>
                <c:pt idx="2">
                  <c:v>8.3440496978920802</c:v>
                </c:pt>
                <c:pt idx="3">
                  <c:v>8.5035302587668706</c:v>
                </c:pt>
                <c:pt idx="4">
                  <c:v>8.4758998848008869</c:v>
                </c:pt>
                <c:pt idx="5">
                  <c:v>8.5346503914199818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8.864179001160247</c:v>
                </c:pt>
                <c:pt idx="1">
                  <c:v>8.64155354768506</c:v>
                </c:pt>
                <c:pt idx="2">
                  <c:v>8.3956558534629622</c:v>
                </c:pt>
                <c:pt idx="3">
                  <c:v>8.4134618084069235</c:v>
                </c:pt>
                <c:pt idx="4">
                  <c:v>8.3317396421835035</c:v>
                </c:pt>
                <c:pt idx="5">
                  <c:v>8.4264721476169626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9.2118407693435813</c:v>
                </c:pt>
                <c:pt idx="1">
                  <c:v>8.7195439585188268</c:v>
                </c:pt>
                <c:pt idx="2">
                  <c:v>8.7628172055668738</c:v>
                </c:pt>
                <c:pt idx="3">
                  <c:v>8.7615150994892392</c:v>
                </c:pt>
                <c:pt idx="4">
                  <c:v>8.7461028300668673</c:v>
                </c:pt>
                <c:pt idx="5">
                  <c:v>8.6233794766886849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8.6498691309008748</c:v>
                </c:pt>
                <c:pt idx="1">
                  <c:v>8.4746202441053473</c:v>
                </c:pt>
                <c:pt idx="2">
                  <c:v>8.5585688129493693</c:v>
                </c:pt>
                <c:pt idx="3">
                  <c:v>8.4161223073215616</c:v>
                </c:pt>
                <c:pt idx="4">
                  <c:v>8.7580320649509975</c:v>
                </c:pt>
                <c:pt idx="5">
                  <c:v>8.5342267094399844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7.0945838416654734</c:v>
                </c:pt>
                <c:pt idx="1">
                  <c:v>6.6283962077814502</c:v>
                </c:pt>
                <c:pt idx="2">
                  <c:v>6.2719386227271379</c:v>
                </c:pt>
                <c:pt idx="3">
                  <c:v>6.7751776248558544</c:v>
                </c:pt>
                <c:pt idx="4">
                  <c:v>6.6728298854628756</c:v>
                </c:pt>
                <c:pt idx="5">
                  <c:v>6.7777687497100034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7.943454337080925</c:v>
                </c:pt>
                <c:pt idx="1">
                  <c:v>7.648865535841928</c:v>
                </c:pt>
                <c:pt idx="2">
                  <c:v>7.4390129481093741</c:v>
                </c:pt>
                <c:pt idx="3">
                  <c:v>7.1290564767000513</c:v>
                </c:pt>
                <c:pt idx="4">
                  <c:v>7.4422279999573888</c:v>
                </c:pt>
                <c:pt idx="5">
                  <c:v>7.4114748833052229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7.1438668983669729</c:v>
                </c:pt>
                <c:pt idx="1">
                  <c:v>6.6388554887932978</c:v>
                </c:pt>
                <c:pt idx="2">
                  <c:v>6.749803022055799</c:v>
                </c:pt>
                <c:pt idx="3">
                  <c:v>6.6746795732418667</c:v>
                </c:pt>
                <c:pt idx="4">
                  <c:v>6.9317102546572711</c:v>
                </c:pt>
                <c:pt idx="5">
                  <c:v>6.9282428249834744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8.8360209914072954</c:v>
                </c:pt>
                <c:pt idx="1">
                  <c:v>8.4350251361645459</c:v>
                </c:pt>
                <c:pt idx="2">
                  <c:v>8.4572446977509781</c:v>
                </c:pt>
                <c:pt idx="3">
                  <c:v>8.530573781496841</c:v>
                </c:pt>
                <c:pt idx="4">
                  <c:v>8.2927125898152543</c:v>
                </c:pt>
                <c:pt idx="5">
                  <c:v>8.5658346079492915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7.775111359536985</c:v>
                </c:pt>
                <c:pt idx="1">
                  <c:v>7.3274889106606844</c:v>
                </c:pt>
                <c:pt idx="2">
                  <c:v>7.2507530161621743</c:v>
                </c:pt>
                <c:pt idx="3">
                  <c:v>7.2772950560772598</c:v>
                </c:pt>
                <c:pt idx="4">
                  <c:v>7.5013881958568174</c:v>
                </c:pt>
                <c:pt idx="5">
                  <c:v>7.3518112247051359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9.5667770928349292</c:v>
                </c:pt>
                <c:pt idx="1">
                  <c:v>9.2215953161502515</c:v>
                </c:pt>
                <c:pt idx="2">
                  <c:v>9.4282749291263297</c:v>
                </c:pt>
                <c:pt idx="3">
                  <c:v>9.384752959013678</c:v>
                </c:pt>
                <c:pt idx="4">
                  <c:v>9.362835824139017</c:v>
                </c:pt>
                <c:pt idx="5">
                  <c:v>9.2559939406941449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8.8467493940465971</c:v>
                </c:pt>
                <c:pt idx="1">
                  <c:v>8.5420306920751941</c:v>
                </c:pt>
                <c:pt idx="2">
                  <c:v>8.5545761894914616</c:v>
                </c:pt>
                <c:pt idx="3">
                  <c:v>8.4350874228400272</c:v>
                </c:pt>
                <c:pt idx="4">
                  <c:v>8.6208420885933492</c:v>
                </c:pt>
                <c:pt idx="5">
                  <c:v>8.5300366866007664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7.9529771510746947</c:v>
                </c:pt>
                <c:pt idx="1">
                  <c:v>7.6009902082152649</c:v>
                </c:pt>
                <c:pt idx="2">
                  <c:v>7.4529504400125619</c:v>
                </c:pt>
                <c:pt idx="3">
                  <c:v>7.7587393586591489</c:v>
                </c:pt>
                <c:pt idx="4">
                  <c:v>7.7573899288085428</c:v>
                </c:pt>
                <c:pt idx="5">
                  <c:v>7.6018838901727168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7.2711411238443464</c:v>
                </c:pt>
                <c:pt idx="1">
                  <c:v>5.915008606111412</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7.1337385357178276</c:v>
                </c:pt>
                <c:pt idx="1">
                  <c:v>6.9603041085999946</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7.1427505348515261</c:v>
                </c:pt>
                <c:pt idx="1">
                  <c:v>6.4561138678766534</c:v>
                </c:pt>
                <c:pt idx="2">
                  <c:v>6.4932576456546878</c:v>
                </c:pt>
                <c:pt idx="3">
                  <c:v>6.3330434665743871</c:v>
                </c:pt>
                <c:pt idx="4">
                  <c:v>6.3693189040097424</c:v>
                </c:pt>
                <c:pt idx="5">
                  <c:v>6.0605803916962158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8.2487253415781865</c:v>
                </c:pt>
                <c:pt idx="1">
                  <c:v>7.6641466693778053</c:v>
                </c:pt>
                <c:pt idx="2">
                  <c:v>7.9805514085758507</c:v>
                </c:pt>
                <c:pt idx="3">
                  <c:v>8.2619098484180018</c:v>
                </c:pt>
                <c:pt idx="4">
                  <c:v>8.1795730342421198</c:v>
                </c:pt>
                <c:pt idx="5">
                  <c:v>8.0586397019834788</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7.2850735157794633</c:v>
                </c:pt>
                <c:pt idx="1">
                  <c:v>6.3266123937593068</c:v>
                </c:pt>
                <c:pt idx="2">
                  <c:v>6.4094552869568284</c:v>
                </c:pt>
                <c:pt idx="3">
                  <c:v>6.2762550508486576</c:v>
                </c:pt>
                <c:pt idx="4">
                  <c:v>6.4796558531429822</c:v>
                </c:pt>
                <c:pt idx="5">
                  <c:v>6.6214847431566257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6.8646757398948699</c:v>
                </c:pt>
                <c:pt idx="1">
                  <c:v>7.4569677862297148</c:v>
                </c:pt>
                <c:pt idx="2">
                  <c:v>7.1128869222088342</c:v>
                </c:pt>
                <c:pt idx="3">
                  <c:v>7.000064482774059</c:v>
                </c:pt>
                <c:pt idx="4">
                  <c:v>6.8714437801658752</c:v>
                </c:pt>
                <c:pt idx="5">
                  <c:v>7.2256001286131122</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8.9806696203961227</c:v>
                </c:pt>
                <c:pt idx="1">
                  <c:v>8.725049862683532</c:v>
                </c:pt>
                <c:pt idx="2">
                  <c:v>8.9472024876324063</c:v>
                </c:pt>
                <c:pt idx="3">
                  <c:v>8.8412656980738742</c:v>
                </c:pt>
                <c:pt idx="4">
                  <c:v>8.9757081818783515</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4.6801679649079606</c:v>
                </c:pt>
                <c:pt idx="1">
                  <c:v>4.147232556468551</c:v>
                </c:pt>
                <c:pt idx="2">
                  <c:v>3.8341516023353202</c:v>
                </c:pt>
                <c:pt idx="3">
                  <c:v>3.7829844285437622</c:v>
                </c:pt>
                <c:pt idx="4">
                  <c:v>3.9109723315830069</c:v>
                </c:pt>
                <c:pt idx="5">
                  <c:v>4.0334065339374483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6.6242085420624086</c:v>
                </c:pt>
                <c:pt idx="1">
                  <c:v>5.9859487797293864</c:v>
                </c:pt>
                <c:pt idx="2">
                  <c:v>6.1549708607016269</c:v>
                </c:pt>
                <c:pt idx="3">
                  <c:v>6.1712739181856673</c:v>
                </c:pt>
                <c:pt idx="4">
                  <c:v>6.3326862769393504</c:v>
                </c:pt>
                <c:pt idx="5">
                  <c:v>6.2947965237635257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7.1128777905778433</c:v>
                </c:pt>
                <c:pt idx="1">
                  <c:v>6.8543190209342466</c:v>
                </c:pt>
                <c:pt idx="2">
                  <c:v>6.5024789788587487</c:v>
                </c:pt>
                <c:pt idx="3">
                  <c:v>6.5185425919810642</c:v>
                </c:pt>
                <c:pt idx="4">
                  <c:v>6.6723608178073244</c:v>
                </c:pt>
                <c:pt idx="5">
                  <c:v>6.6420407590747503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7.8886506671671812</c:v>
                </c:pt>
                <c:pt idx="1">
                  <c:v>7.8930387438126264</c:v>
                </c:pt>
                <c:pt idx="2">
                  <c:v>7.2294042443280189</c:v>
                </c:pt>
                <c:pt idx="3">
                  <c:v>7.4861377565330116</c:v>
                </c:pt>
                <c:pt idx="4">
                  <c:v>7.9600348096848288</c:v>
                </c:pt>
                <c:pt idx="5">
                  <c:v>7.3360195489342512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6.1299252178565711</c:v>
                </c:pt>
                <c:pt idx="1">
                  <c:v>5.7156383258943109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8.7389143436455168</c:v>
                </c:pt>
                <c:pt idx="1">
                  <c:v>8.835834786972395</c:v>
                </c:pt>
                <c:pt idx="2">
                  <c:v>8.815310574781039</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9.0182808114458677</c:v>
                </c:pt>
                <c:pt idx="1">
                  <c:v>8.7237985318841194</c:v>
                </c:pt>
                <c:pt idx="2">
                  <c:v>8.8298065223933033</c:v>
                </c:pt>
                <c:pt idx="3">
                  <c:v>8.9752914046979981</c:v>
                </c:pt>
                <c:pt idx="4">
                  <c:v>8.8413342748250017</c:v>
                </c:pt>
                <c:pt idx="5">
                  <c:v>8.9044184444365566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8.2137554122509204</c:v>
                </c:pt>
                <c:pt idx="1">
                  <c:v>7.7049161535358142</c:v>
                </c:pt>
                <c:pt idx="2">
                  <c:v>7.7604498380274176</c:v>
                </c:pt>
                <c:pt idx="3">
                  <c:v>7.7669486729467661</c:v>
                </c:pt>
                <c:pt idx="4">
                  <c:v>7.7372523493987746</c:v>
                </c:pt>
                <c:pt idx="5">
                  <c:v>7.8353171767496086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70160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RCX | The Queen Elizabeth Hospital, King's Lynn,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70160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RCX | The Queen Elizabeth Hospital, King's Lynn,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RCX | The Queen Elizabeth Hospital, King's Lynn,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886397"/>
          </a:xfrm>
        </p:spPr>
        <p:txBody>
          <a:bodyPr/>
          <a:lstStyle/>
          <a:p>
            <a:r>
              <a:rPr lang="en-GB" sz="3200">
                <a:latin typeface="Arial" panose="020B0604020202020204" pitchFamily="34" charset="0"/>
                <a:cs typeface="Arial" panose="020B0604020202020204" pitchFamily="34" charset="0"/>
              </a:rPr>
              <a:t>The Queen Elizabeth Hospital, King's Lynn,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4219931248"/>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764614030"/>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84%</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474</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83%</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43%</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17%</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3804445378"/>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550686934"/>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993984395"/>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422253167"/>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631983324"/>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1118237180"/>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5 Nurses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q20. In your opinion, were there enough nurses on duty to care for you in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4224458747"/>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532858810"/>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q8. How clean was the hospital room or ward that you were in?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563810506"/>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The Queen Elizabeth Hospital, King's Lynn,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The Queen Elizabeth Hospital, King's Lynn,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474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Sleeping:</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being prevented from sleeping at night due to room temperature</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prevented from sleeping at night due to noise from other patients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Taking medication:</a:t>
            </a:r>
            <a:r>
              <a:rPr lang="en-GB" sz="1250">
                <a:solidFill>
                  <a:prstClr val="black"/>
                </a:solidFill>
                <a:latin typeface="Arial"/>
              </a:rPr>
              <a:t> </a:t>
            </a:r>
            <a:r>
              <a:rPr lang="en-GB" sz="1250" b="0">
                <a:solidFill>
                  <a:prstClr val="black"/>
                </a:solidFill>
                <a:latin typeface="Arial"/>
              </a:rPr>
              <a:t>Patients being able to take medication they brought with them when they need to</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Patients able to understand information given about what they should/shouldn't do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Cleanliness: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Cleanliness of hospital room or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telling patients who to contact if worried about condition/treatment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lang="en-GB" sz="1250">
                <a:solidFill>
                  <a:prstClr val="black"/>
                </a:solidFill>
                <a:latin typeface="Arial"/>
              </a:rPr>
              <a:t> </a:t>
            </a:r>
            <a:r>
              <a:rPr lang="en-GB" sz="1250" b="0" noProof="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virtual wards:</a:t>
            </a:r>
            <a:r>
              <a:rPr lang="en-GB" sz="1250">
                <a:solidFill>
                  <a:prstClr val="black"/>
                </a:solidFill>
                <a:latin typeface="Arial"/>
              </a:rPr>
              <a:t> </a:t>
            </a:r>
            <a:r>
              <a:rPr lang="en-GB" sz="1250" b="0">
                <a:solidFill>
                  <a:prstClr val="black"/>
                </a:solidFill>
                <a:latin typeface="Arial"/>
              </a:rPr>
              <a:t>Patients getting information about risks &amp; benefits of continuing treatment on virtual wards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Nurses: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feeling there were enough nurses on duty to care for them</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78992760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2218622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038215981"/>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96437951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280824842"/>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948920651"/>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747465004"/>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81299054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405638894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8501241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076270524"/>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2797494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4229001562"/>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088852680"/>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336610609"/>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572884172"/>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55657091"/>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55201299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686193374"/>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108124170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40122609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4384399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508274077"/>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61633705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088097384"/>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997560744"/>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131752298"/>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4150145872"/>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052281625"/>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31058556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49119692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863162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404142280"/>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05788533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664296912"/>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2947394459"/>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215246349"/>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52032825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93173589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3854157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219086698"/>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83858327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249469189"/>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709169656"/>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385720447"/>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968522882"/>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156180981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51607024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1410037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478037747"/>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12283475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525504063"/>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129556133"/>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314744000"/>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4150235742"/>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26834723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380973225"/>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87722"/>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631846276"/>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245045576"/>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943959639"/>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82950162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7964452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634195150"/>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19571772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210850622"/>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4185388025"/>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508195366"/>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910772857"/>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426827900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013401158"/>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151425375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3292547889"/>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59359516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823385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759498472"/>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72351375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4022247678"/>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616324330"/>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929471728"/>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30007510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4225029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3343175295"/>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82327136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2255335770"/>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1780123028"/>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3514747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07792591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4081521910"/>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242134361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699418572"/>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35393290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2921704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183845475"/>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57036009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955317800"/>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4016308125"/>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40085780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77004920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25591115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4791667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568007926"/>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219986044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1128827930"/>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29521827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74927015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0749690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377142137"/>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182493295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461316539"/>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1624622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97520130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650046369"/>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1919658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069306669"/>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118909750"/>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9425805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52686786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6957696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7975997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642840257"/>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057754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4293924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51891186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1180504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48963275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6041981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268040523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96610106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69247177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44976627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407788925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19841651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58387420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40837526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33648783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121408275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8407036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849782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72663453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6931689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12126306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04832456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2572901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401596429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51705348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62188046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80927140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9967632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81543670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9033595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06452000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41537123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42478289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7508352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43226375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220435183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76105853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88488817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85464628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03651030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94291113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70095865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64620700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57899682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18630596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09224181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95783514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1620122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422435464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79</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1431751761"/>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402729382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26147056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61613823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445</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2910446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79615466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463</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00569313"/>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231957969"/>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71430022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94221321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30790806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099386519"/>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463</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41718436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6081200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463</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3043622983"/>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107314460"/>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8642385"/>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44948543"/>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60721284"/>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44233912"/>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53104307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797617141"/>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424736783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139555494"/>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65073817"/>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96898551"/>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040974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808244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4628567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433</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0954032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229025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5022808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0445047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8195182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7498707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431</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3521111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3518640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8893239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841277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456</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0793565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324091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2758972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0603044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09909301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325064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4973214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5209325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2588563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2822184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27719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0023085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5437490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230313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8324987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9480462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4716484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1240472776"/>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546089985"/>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426160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5105335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615117630"/>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156459636"/>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5607129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1660412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48169369"/>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729122839"/>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7260428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987504319"/>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9453185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4241598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6225827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4470032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3499228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5038696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2186169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8351046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680524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51930309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5479597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401521368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1888989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72487841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9546173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909867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1988319689"/>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 How would you rate the quality of information you were given, while you were on the waiting list to be admitted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Q9. Did you get enough help from staff to wash or keep yourself clean?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Q14. When you asked doctors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Q18. Did you have confidence and trust in the nurses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Q26. Do you think the hospital staff did everything they could to help control your pain?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332565321"/>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Q13. During your time in hospital, did you get enough to drink?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Q15. Did you have confidence and trust in the doctors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Q20. In your opinion, were there enough nurses on duty to care for you in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Q32. To what extent did hospital staff involve you in decisions about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1276099217"/>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Q27. Were you able to get a member of staff to help you when you needed attention?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16486</Words>
  <Application>Microsoft Office PowerPoint</Application>
  <PresentationFormat>Widescreen</PresentationFormat>
  <Paragraphs>2141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The Queen Elizabeth Hospital, King's Lynn,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2026-09-02T14:34:07Z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